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webextensions/webextension1.xml" ContentType="application/vnd.ms-office.webextension+xml"/>
  <Override PartName="/ppt/webextensions/webextension2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4" r:id="rId6"/>
    <p:sldId id="259" r:id="rId7"/>
    <p:sldId id="267" r:id="rId8"/>
    <p:sldId id="270" r:id="rId9"/>
    <p:sldId id="271" r:id="rId10"/>
    <p:sldId id="272" r:id="rId11"/>
    <p:sldId id="274" r:id="rId12"/>
    <p:sldId id="260" r:id="rId13"/>
    <p:sldId id="261" r:id="rId14"/>
    <p:sldId id="262" r:id="rId15"/>
    <p:sldId id="26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B5C0A-8C67-A24D-18EE-09F6E56108C1}" v="3" dt="2022-01-12T14:56:11.569"/>
    <p1510:client id="{54A454BD-14AB-4D74-AE8F-493C528E0917}" vWet="4" dt="2022-01-10T14:58:19.453"/>
    <p1510:client id="{758F6D59-57D8-46A8-87BD-131BAE6F83A0}" v="309" dt="2022-01-10T17:28:54.937"/>
    <p1510:client id="{80EF9A42-7A07-CB77-ADE2-4A5F65F93A74}" v="9" dt="2022-01-11T15:05:41.021"/>
    <p1510:client id="{89A38B0D-90E8-361C-7B48-32CA39F60F9C}" v="1" dt="2022-01-18T18:35:24.755"/>
    <p1510:client id="{8D52E634-EC43-A92A-61F8-44CB3F3CDA7B}" v="106" dt="2022-01-10T20:55:34.184"/>
    <p1510:client id="{E1B30A68-3B70-E171-CA15-3E3E2856C599}" v="371" dt="2022-01-10T15:35:56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O. Stoothoff" userId="S::lstoothoff@donnelly.edu::aeff343c-51ec-4e2d-bfd8-dbce72684560" providerId="AD" clId="Web-{E1B30A68-3B70-E171-CA15-3E3E2856C599}"/>
    <pc:docChg chg="addSld delSld modSld sldOrd">
      <pc:chgData name="Lisa O. Stoothoff" userId="S::lstoothoff@donnelly.edu::aeff343c-51ec-4e2d-bfd8-dbce72684560" providerId="AD" clId="Web-{E1B30A68-3B70-E171-CA15-3E3E2856C599}" dt="2022-01-10T15:35:59.596" v="375"/>
      <pc:docMkLst>
        <pc:docMk/>
      </pc:docMkLst>
      <pc:sldChg chg="del mod modShow">
        <pc:chgData name="Lisa O. Stoothoff" userId="S::lstoothoff@donnelly.edu::aeff343c-51ec-4e2d-bfd8-dbce72684560" providerId="AD" clId="Web-{E1B30A68-3B70-E171-CA15-3E3E2856C599}" dt="2022-01-10T14:58:19.050" v="1"/>
        <pc:sldMkLst>
          <pc:docMk/>
          <pc:sldMk cId="4216040645" sldId="256"/>
        </pc:sldMkLst>
      </pc:sldChg>
      <pc:sldChg chg="del">
        <pc:chgData name="Lisa O. Stoothoff" userId="S::lstoothoff@donnelly.edu::aeff343c-51ec-4e2d-bfd8-dbce72684560" providerId="AD" clId="Web-{E1B30A68-3B70-E171-CA15-3E3E2856C599}" dt="2022-01-10T15:03:32.186" v="4"/>
        <pc:sldMkLst>
          <pc:docMk/>
          <pc:sldMk cId="843304263" sldId="257"/>
        </pc:sldMkLst>
      </pc:sldChg>
      <pc:sldChg chg="addSp delSp modSp del mod ord setBg">
        <pc:chgData name="Lisa O. Stoothoff" userId="S::lstoothoff@donnelly.edu::aeff343c-51ec-4e2d-bfd8-dbce72684560" providerId="AD" clId="Web-{E1B30A68-3B70-E171-CA15-3E3E2856C599}" dt="2022-01-10T15:25:20.903" v="274"/>
        <pc:sldMkLst>
          <pc:docMk/>
          <pc:sldMk cId="3915170150" sldId="258"/>
        </pc:sldMkLst>
        <pc:spChg chg="mo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2" creationId="{D3D434D2-6F93-4FE3-931F-3C6DE5A3998A}"/>
          </ac:spMkLst>
        </pc:spChg>
        <pc:spChg chg="del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9" creationId="{5625EBD2-B0F5-41AE-B3A7-8EC46826420A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14" creationId="{A8384FB5-9ADC-4DDC-881B-597D56F5B15D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16" creationId="{91E5A9A7-95C6-4F4F-B00E-C82E07FE62EF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18" creationId="{D07DD2DE-F619-49DD-B5E7-03A290FF4ED1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20" creationId="{85149191-5F60-4A28-AAFF-039F96B0F3EC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09:45.668" v="119"/>
          <ac:spMkLst>
            <pc:docMk/>
            <pc:sldMk cId="3915170150" sldId="258"/>
            <ac:spMk id="22" creationId="{F8260ED5-17F7-4158-B241-D51DD4CF1B7E}"/>
          </ac:spMkLst>
        </pc:spChg>
        <pc:graphicFrameChg chg="mod">
          <ac:chgData name="Lisa O. Stoothoff" userId="S::lstoothoff@donnelly.edu::aeff343c-51ec-4e2d-bfd8-dbce72684560" providerId="AD" clId="Web-{E1B30A68-3B70-E171-CA15-3E3E2856C599}" dt="2022-01-10T15:10:30.419" v="120" actId="14100"/>
          <ac:graphicFrameMkLst>
            <pc:docMk/>
            <pc:sldMk cId="3915170150" sldId="258"/>
            <ac:graphicFrameMk id="3" creationId="{5907C9B8-06DE-42D5-89BB-B920B4181375}"/>
          </ac:graphicFrameMkLst>
        </pc:graphicFrameChg>
        <pc:picChg chg="mod ord">
          <ac:chgData name="Lisa O. Stoothoff" userId="S::lstoothoff@donnelly.edu::aeff343c-51ec-4e2d-bfd8-dbce72684560" providerId="AD" clId="Web-{E1B30A68-3B70-E171-CA15-3E3E2856C599}" dt="2022-01-10T15:09:45.668" v="119"/>
          <ac:picMkLst>
            <pc:docMk/>
            <pc:sldMk cId="3915170150" sldId="258"/>
            <ac:picMk id="5" creationId="{C82D92CF-E2A5-4539-A161-BA3FBD5037F4}"/>
          </ac:picMkLst>
        </pc:picChg>
      </pc:sldChg>
      <pc:sldChg chg="modSp">
        <pc:chgData name="Lisa O. Stoothoff" userId="S::lstoothoff@donnelly.edu::aeff343c-51ec-4e2d-bfd8-dbce72684560" providerId="AD" clId="Web-{E1B30A68-3B70-E171-CA15-3E3E2856C599}" dt="2022-01-10T15:17:14.964" v="195" actId="20577"/>
        <pc:sldMkLst>
          <pc:docMk/>
          <pc:sldMk cId="3240719740" sldId="260"/>
        </pc:sldMkLst>
        <pc:spChg chg="mod">
          <ac:chgData name="Lisa O. Stoothoff" userId="S::lstoothoff@donnelly.edu::aeff343c-51ec-4e2d-bfd8-dbce72684560" providerId="AD" clId="Web-{E1B30A68-3B70-E171-CA15-3E3E2856C599}" dt="2022-01-10T15:17:14.964" v="195" actId="20577"/>
          <ac:spMkLst>
            <pc:docMk/>
            <pc:sldMk cId="3240719740" sldId="260"/>
            <ac:spMk id="2" creationId="{C0DC0CDE-97ED-4CC3-9A78-9C80B0BE0F38}"/>
          </ac:spMkLst>
        </pc:spChg>
        <pc:spChg chg="mod">
          <ac:chgData name="Lisa O. Stoothoff" userId="S::lstoothoff@donnelly.edu::aeff343c-51ec-4e2d-bfd8-dbce72684560" providerId="AD" clId="Web-{E1B30A68-3B70-E171-CA15-3E3E2856C599}" dt="2022-01-10T15:15:42.774" v="179" actId="20577"/>
          <ac:spMkLst>
            <pc:docMk/>
            <pc:sldMk cId="3240719740" sldId="260"/>
            <ac:spMk id="3" creationId="{645CBCB9-579C-4FB6-AEA4-F24CAC3E405B}"/>
          </ac:spMkLst>
        </pc:spChg>
      </pc:sldChg>
      <pc:sldChg chg="modSp addAnim modAnim">
        <pc:chgData name="Lisa O. Stoothoff" userId="S::lstoothoff@donnelly.edu::aeff343c-51ec-4e2d-bfd8-dbce72684560" providerId="AD" clId="Web-{E1B30A68-3B70-E171-CA15-3E3E2856C599}" dt="2022-01-10T15:29:32.083" v="311" actId="20577"/>
        <pc:sldMkLst>
          <pc:docMk/>
          <pc:sldMk cId="2413800391" sldId="261"/>
        </pc:sldMkLst>
        <pc:spChg chg="mod">
          <ac:chgData name="Lisa O. Stoothoff" userId="S::lstoothoff@donnelly.edu::aeff343c-51ec-4e2d-bfd8-dbce72684560" providerId="AD" clId="Web-{E1B30A68-3B70-E171-CA15-3E3E2856C599}" dt="2022-01-10T15:29:32.083" v="311" actId="20577"/>
          <ac:spMkLst>
            <pc:docMk/>
            <pc:sldMk cId="2413800391" sldId="261"/>
            <ac:spMk id="3" creationId="{6587FF52-5E04-4DB2-AAC1-8A98096C23AD}"/>
          </ac:spMkLst>
        </pc:spChg>
      </pc:sldChg>
      <pc:sldChg chg="modSp">
        <pc:chgData name="Lisa O. Stoothoff" userId="S::lstoothoff@donnelly.edu::aeff343c-51ec-4e2d-bfd8-dbce72684560" providerId="AD" clId="Web-{E1B30A68-3B70-E171-CA15-3E3E2856C599}" dt="2022-01-10T15:28:13.237" v="309" actId="20577"/>
        <pc:sldMkLst>
          <pc:docMk/>
          <pc:sldMk cId="3210106756" sldId="262"/>
        </pc:sldMkLst>
        <pc:spChg chg="mod">
          <ac:chgData name="Lisa O. Stoothoff" userId="S::lstoothoff@donnelly.edu::aeff343c-51ec-4e2d-bfd8-dbce72684560" providerId="AD" clId="Web-{E1B30A68-3B70-E171-CA15-3E3E2856C599}" dt="2022-01-10T15:20:35.299" v="253" actId="20577"/>
          <ac:spMkLst>
            <pc:docMk/>
            <pc:sldMk cId="3210106756" sldId="262"/>
            <ac:spMk id="2" creationId="{851456DF-95D9-4181-B521-32D54EF364EC}"/>
          </ac:spMkLst>
        </pc:spChg>
        <pc:spChg chg="mod">
          <ac:chgData name="Lisa O. Stoothoff" userId="S::lstoothoff@donnelly.edu::aeff343c-51ec-4e2d-bfd8-dbce72684560" providerId="AD" clId="Web-{E1B30A68-3B70-E171-CA15-3E3E2856C599}" dt="2022-01-10T15:28:13.237" v="309" actId="20577"/>
          <ac:spMkLst>
            <pc:docMk/>
            <pc:sldMk cId="3210106756" sldId="262"/>
            <ac:spMk id="3" creationId="{86862902-D4D5-4729-95E0-F4B7782782FF}"/>
          </ac:spMkLst>
        </pc:spChg>
      </pc:sldChg>
      <pc:sldChg chg="modSp">
        <pc:chgData name="Lisa O. Stoothoff" userId="S::lstoothoff@donnelly.edu::aeff343c-51ec-4e2d-bfd8-dbce72684560" providerId="AD" clId="Web-{E1B30A68-3B70-E171-CA15-3E3E2856C599}" dt="2022-01-10T15:31:24.759" v="312" actId="1076"/>
        <pc:sldMkLst>
          <pc:docMk/>
          <pc:sldMk cId="2232805146" sldId="263"/>
        </pc:sldMkLst>
        <pc:graphicFrameChg chg="mod">
          <ac:chgData name="Lisa O. Stoothoff" userId="S::lstoothoff@donnelly.edu::aeff343c-51ec-4e2d-bfd8-dbce72684560" providerId="AD" clId="Web-{E1B30A68-3B70-E171-CA15-3E3E2856C599}" dt="2022-01-10T15:31:24.759" v="312" actId="1076"/>
          <ac:graphicFrameMkLst>
            <pc:docMk/>
            <pc:sldMk cId="2232805146" sldId="263"/>
            <ac:graphicFrameMk id="5" creationId="{59A5D4C0-7608-4E1E-B3B9-A5E18BCD7A55}"/>
          </ac:graphicFrameMkLst>
        </pc:graphicFrameChg>
      </pc:sldChg>
      <pc:sldChg chg="addSp delSp modSp new mod ord setBg">
        <pc:chgData name="Lisa O. Stoothoff" userId="S::lstoothoff@donnelly.edu::aeff343c-51ec-4e2d-bfd8-dbce72684560" providerId="AD" clId="Web-{E1B30A68-3B70-E171-CA15-3E3E2856C599}" dt="2022-01-10T15:12:15.126" v="121"/>
        <pc:sldMkLst>
          <pc:docMk/>
          <pc:sldMk cId="930667721" sldId="264"/>
        </pc:sldMkLst>
        <pc:spChg chg="mo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2" creationId="{8FA62EC8-6FEA-4490-824E-C79F35F0F29C}"/>
          </ac:spMkLst>
        </pc:spChg>
        <pc:spChg chg="del mo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3" creationId="{562D0A6B-B036-45AA-8295-2241E34604C0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8" creationId="{09588DA8-065E-4F6F-8EFD-43104AB2E0CF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10" creationId="{C4285719-470E-454C-AF62-8323075F1F5B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12" creationId="{CD9FE4EF-C4D8-49A0-B2FF-81D8DB7D8A24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14" creationId="{4300840D-0A0B-4512-BACA-B439D5B9C57C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16" creationId="{D2B78728-A580-49A7-84F9-6EF6F583ADE0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18" creationId="{38FAA1A1-D861-433F-88FA-1E9D6FD31D11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20" creationId="{8D71EDA1-87BF-4D5D-AB79-F346FD19278A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26" creationId="{BACC6370-2D7E-4714-9D71-7542949D7D5D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28" creationId="{256B2C21-A230-48C0-8DF1-C46611373C44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30" creationId="{3847E18C-932D-4C95-AABA-FEC7C9499AD7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32" creationId="{3150CB11-0C61-439E-910F-5787759E72A0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34" creationId="{43F8A58B-5155-44CE-A5FF-7647B47D0A7A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12:15.126" v="121"/>
          <ac:spMkLst>
            <pc:docMk/>
            <pc:sldMk cId="930667721" sldId="264"/>
            <ac:spMk id="36" creationId="{443F2ACA-E6D6-4028-82DD-F03C262D5DE6}"/>
          </ac:spMkLst>
        </pc:spChg>
        <pc:graphicFrameChg chg="add">
          <ac:chgData name="Lisa O. Stoothoff" userId="S::lstoothoff@donnelly.edu::aeff343c-51ec-4e2d-bfd8-dbce72684560" providerId="AD" clId="Web-{E1B30A68-3B70-E171-CA15-3E3E2856C599}" dt="2022-01-10T15:12:15.126" v="121"/>
          <ac:graphicFrameMkLst>
            <pc:docMk/>
            <pc:sldMk cId="930667721" sldId="264"/>
            <ac:graphicFrameMk id="22" creationId="{E7279E68-57FC-4538-821D-391A95F4D369}"/>
          </ac:graphicFrameMkLst>
        </pc:graphicFrameChg>
      </pc:sldChg>
      <pc:sldChg chg="add del replId">
        <pc:chgData name="Lisa O. Stoothoff" userId="S::lstoothoff@donnelly.edu::aeff343c-51ec-4e2d-bfd8-dbce72684560" providerId="AD" clId="Web-{E1B30A68-3B70-E171-CA15-3E3E2856C599}" dt="2022-01-10T15:03:25.795" v="3"/>
        <pc:sldMkLst>
          <pc:docMk/>
          <pc:sldMk cId="3562685468" sldId="264"/>
        </pc:sldMkLst>
      </pc:sldChg>
      <pc:sldChg chg="modSp new">
        <pc:chgData name="Lisa O. Stoothoff" userId="S::lstoothoff@donnelly.edu::aeff343c-51ec-4e2d-bfd8-dbce72684560" providerId="AD" clId="Web-{E1B30A68-3B70-E171-CA15-3E3E2856C599}" dt="2022-01-10T15:13:11.518" v="139" actId="20577"/>
        <pc:sldMkLst>
          <pc:docMk/>
          <pc:sldMk cId="1010526392" sldId="265"/>
        </pc:sldMkLst>
        <pc:spChg chg="mod">
          <ac:chgData name="Lisa O. Stoothoff" userId="S::lstoothoff@donnelly.edu::aeff343c-51ec-4e2d-bfd8-dbce72684560" providerId="AD" clId="Web-{E1B30A68-3B70-E171-CA15-3E3E2856C599}" dt="2022-01-10T15:13:11.518" v="139" actId="20577"/>
          <ac:spMkLst>
            <pc:docMk/>
            <pc:sldMk cId="1010526392" sldId="265"/>
            <ac:spMk id="2" creationId="{F54BA272-459B-42BF-94A2-CB4BF7383D55}"/>
          </ac:spMkLst>
        </pc:spChg>
      </pc:sldChg>
      <pc:sldChg chg="modSp new ord">
        <pc:chgData name="Lisa O. Stoothoff" userId="S::lstoothoff@donnelly.edu::aeff343c-51ec-4e2d-bfd8-dbce72684560" providerId="AD" clId="Web-{E1B30A68-3B70-E171-CA15-3E3E2856C599}" dt="2022-01-10T15:13:47.660" v="160" actId="20577"/>
        <pc:sldMkLst>
          <pc:docMk/>
          <pc:sldMk cId="2213034636" sldId="266"/>
        </pc:sldMkLst>
        <pc:spChg chg="mod">
          <ac:chgData name="Lisa O. Stoothoff" userId="S::lstoothoff@donnelly.edu::aeff343c-51ec-4e2d-bfd8-dbce72684560" providerId="AD" clId="Web-{E1B30A68-3B70-E171-CA15-3E3E2856C599}" dt="2022-01-10T15:13:47.660" v="160" actId="20577"/>
          <ac:spMkLst>
            <pc:docMk/>
            <pc:sldMk cId="2213034636" sldId="266"/>
            <ac:spMk id="2" creationId="{55408568-BA8E-4B1D-B93A-2461E75E4224}"/>
          </ac:spMkLst>
        </pc:spChg>
      </pc:sldChg>
      <pc:sldChg chg="modSp new">
        <pc:chgData name="Lisa O. Stoothoff" userId="S::lstoothoff@donnelly.edu::aeff343c-51ec-4e2d-bfd8-dbce72684560" providerId="AD" clId="Web-{E1B30A68-3B70-E171-CA15-3E3E2856C599}" dt="2022-01-10T15:14:06.270" v="171" actId="20577"/>
        <pc:sldMkLst>
          <pc:docMk/>
          <pc:sldMk cId="749810201" sldId="267"/>
        </pc:sldMkLst>
        <pc:spChg chg="mod">
          <ac:chgData name="Lisa O. Stoothoff" userId="S::lstoothoff@donnelly.edu::aeff343c-51ec-4e2d-bfd8-dbce72684560" providerId="AD" clId="Web-{E1B30A68-3B70-E171-CA15-3E3E2856C599}" dt="2022-01-10T15:14:06.270" v="171" actId="20577"/>
          <ac:spMkLst>
            <pc:docMk/>
            <pc:sldMk cId="749810201" sldId="267"/>
            <ac:spMk id="2" creationId="{9750FE9E-6E1F-40EE-8703-FFBA5E8D474B}"/>
          </ac:spMkLst>
        </pc:spChg>
      </pc:sldChg>
      <pc:sldChg chg="addSp delSp modSp new mod ord setBg setClrOvrMap">
        <pc:chgData name="Lisa O. Stoothoff" userId="S::lstoothoff@donnelly.edu::aeff343c-51ec-4e2d-bfd8-dbce72684560" providerId="AD" clId="Web-{E1B30A68-3B70-E171-CA15-3E3E2856C599}" dt="2022-01-10T15:35:59.596" v="375"/>
        <pc:sldMkLst>
          <pc:docMk/>
          <pc:sldMk cId="2559791995" sldId="268"/>
        </pc:sldMkLst>
        <pc:spChg chg="mod">
          <ac:chgData name="Lisa O. Stoothoff" userId="S::lstoothoff@donnelly.edu::aeff343c-51ec-4e2d-bfd8-dbce72684560" providerId="AD" clId="Web-{E1B30A68-3B70-E171-CA15-3E3E2856C599}" dt="2022-01-10T15:35:59.596" v="375"/>
          <ac:spMkLst>
            <pc:docMk/>
            <pc:sldMk cId="2559791995" sldId="268"/>
            <ac:spMk id="2" creationId="{51A4519C-68AA-4D0B-8034-98C9F7C63628}"/>
          </ac:spMkLst>
        </pc:spChg>
        <pc:spChg chg="del">
          <ac:chgData name="Lisa O. Stoothoff" userId="S::lstoothoff@donnelly.edu::aeff343c-51ec-4e2d-bfd8-dbce72684560" providerId="AD" clId="Web-{E1B30A68-3B70-E171-CA15-3E3E2856C599}" dt="2022-01-10T15:26:27.342" v="299"/>
          <ac:spMkLst>
            <pc:docMk/>
            <pc:sldMk cId="2559791995" sldId="268"/>
            <ac:spMk id="3" creationId="{2063A307-6CDA-4C58-89F5-B912E7492E0E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35:21.157" v="330"/>
          <ac:spMkLst>
            <pc:docMk/>
            <pc:sldMk cId="2559791995" sldId="268"/>
            <ac:spMk id="9" creationId="{4D4677D2-D5AC-4CF9-9EED-2B89D0A1C212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35:21.157" v="330"/>
          <ac:spMkLst>
            <pc:docMk/>
            <pc:sldMk cId="2559791995" sldId="268"/>
            <ac:spMk id="11" creationId="{C6D54F7E-825A-4BBA-815F-35CCA8B97786}"/>
          </ac:spMkLst>
        </pc:spChg>
        <pc:spChg chg="add del">
          <ac:chgData name="Lisa O. Stoothoff" userId="S::lstoothoff@donnelly.edu::aeff343c-51ec-4e2d-bfd8-dbce72684560" providerId="AD" clId="Web-{E1B30A68-3B70-E171-CA15-3E3E2856C599}" dt="2022-01-10T15:35:59.596" v="375"/>
          <ac:spMkLst>
            <pc:docMk/>
            <pc:sldMk cId="2559791995" sldId="268"/>
            <ac:spMk id="16" creationId="{6B3BAD04-E614-4C16-8360-019FCF0045AC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35:59.596" v="375"/>
          <ac:spMkLst>
            <pc:docMk/>
            <pc:sldMk cId="2559791995" sldId="268"/>
            <ac:spMk id="21" creationId="{5A59F003-E00A-43F9-91DC-CC54E3B87466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35:59.596" v="375"/>
          <ac:spMkLst>
            <pc:docMk/>
            <pc:sldMk cId="2559791995" sldId="268"/>
            <ac:spMk id="23" creationId="{D74A4382-E3AD-430A-9A1F-DFA3E0E77A7D}"/>
          </ac:spMkLst>
        </pc:spChg>
        <pc:spChg chg="add">
          <ac:chgData name="Lisa O. Stoothoff" userId="S::lstoothoff@donnelly.edu::aeff343c-51ec-4e2d-bfd8-dbce72684560" providerId="AD" clId="Web-{E1B30A68-3B70-E171-CA15-3E3E2856C599}" dt="2022-01-10T15:35:59.596" v="375"/>
          <ac:spMkLst>
            <pc:docMk/>
            <pc:sldMk cId="2559791995" sldId="268"/>
            <ac:spMk id="25" creationId="{79F40191-0F44-4FD1-82CC-ACB507C14BE6}"/>
          </ac:spMkLst>
        </pc:spChg>
        <pc:picChg chg="add mod">
          <ac:chgData name="Lisa O. Stoothoff" userId="S::lstoothoff@donnelly.edu::aeff343c-51ec-4e2d-bfd8-dbce72684560" providerId="AD" clId="Web-{E1B30A68-3B70-E171-CA15-3E3E2856C599}" dt="2022-01-10T15:35:59.596" v="375"/>
          <ac:picMkLst>
            <pc:docMk/>
            <pc:sldMk cId="2559791995" sldId="268"/>
            <ac:picMk id="5" creationId="{373D0492-57DF-49E6-9601-70D8304E4502}"/>
          </ac:picMkLst>
        </pc:picChg>
      </pc:sldChg>
    </pc:docChg>
  </pc:docChgLst>
  <pc:docChgLst>
    <pc:chgData name="Rachel Corkill" userId="S::rcorkill@donnelly.edu::f402e2e3-25df-466f-bef1-af18e158222c" providerId="AD" clId="Web-{36E3AC15-3A56-03C5-DFEE-99E0B480EC46}"/>
    <pc:docChg chg="modSld">
      <pc:chgData name="Rachel Corkill" userId="S::rcorkill@donnelly.edu::f402e2e3-25df-466f-bef1-af18e158222c" providerId="AD" clId="Web-{36E3AC15-3A56-03C5-DFEE-99E0B480EC46}" dt="2022-01-11T17:01:14.277" v="8" actId="20577"/>
      <pc:docMkLst>
        <pc:docMk/>
      </pc:docMkLst>
      <pc:sldChg chg="modSp">
        <pc:chgData name="Rachel Corkill" userId="S::rcorkill@donnelly.edu::f402e2e3-25df-466f-bef1-af18e158222c" providerId="AD" clId="Web-{36E3AC15-3A56-03C5-DFEE-99E0B480EC46}" dt="2022-01-11T17:01:14.277" v="8" actId="20577"/>
        <pc:sldMkLst>
          <pc:docMk/>
          <pc:sldMk cId="2232805146" sldId="263"/>
        </pc:sldMkLst>
        <pc:graphicFrameChg chg="modGraphic">
          <ac:chgData name="Rachel Corkill" userId="S::rcorkill@donnelly.edu::f402e2e3-25df-466f-bef1-af18e158222c" providerId="AD" clId="Web-{36E3AC15-3A56-03C5-DFEE-99E0B480EC46}" dt="2022-01-11T17:01:14.277" v="8" actId="20577"/>
          <ac:graphicFrameMkLst>
            <pc:docMk/>
            <pc:sldMk cId="2232805146" sldId="263"/>
            <ac:graphicFrameMk id="5" creationId="{59A5D4C0-7608-4E1E-B3B9-A5E18BCD7A55}"/>
          </ac:graphicFrameMkLst>
        </pc:graphicFrameChg>
      </pc:sldChg>
    </pc:docChg>
  </pc:docChgLst>
  <pc:docChgLst>
    <pc:chgData name="Guest User" userId="S::urn:spo:anon#381f28756ff4bf11dcd489621e9caeb0a14ac57f905588b3105c737d32f7dc04::" providerId="AD" clId="Web-{758F6D59-57D8-46A8-87BD-131BAE6F83A0}"/>
    <pc:docChg chg="addSld delSld modSld sldOrd">
      <pc:chgData name="Guest User" userId="S::urn:spo:anon#381f28756ff4bf11dcd489621e9caeb0a14ac57f905588b3105c737d32f7dc04::" providerId="AD" clId="Web-{758F6D59-57D8-46A8-87BD-131BAE6F83A0}" dt="2022-01-10T17:28:54.937" v="485"/>
      <pc:docMkLst>
        <pc:docMk/>
      </pc:docMkLst>
      <pc:sldChg chg="addSp delSp modSp mod setBg">
        <pc:chgData name="Guest User" userId="S::urn:spo:anon#381f28756ff4bf11dcd489621e9caeb0a14ac57f905588b3105c737d32f7dc04::" providerId="AD" clId="Web-{758F6D59-57D8-46A8-87BD-131BAE6F83A0}" dt="2022-01-10T16:58:28.797" v="93" actId="1076"/>
        <pc:sldMkLst>
          <pc:docMk/>
          <pc:sldMk cId="749810201" sldId="267"/>
        </pc:sldMkLst>
        <pc:spChg chg="mod">
          <ac:chgData name="Guest User" userId="S::urn:spo:anon#381f28756ff4bf11dcd489621e9caeb0a14ac57f905588b3105c737d32f7dc04::" providerId="AD" clId="Web-{758F6D59-57D8-46A8-87BD-131BAE6F83A0}" dt="2022-01-10T16:57:40.360" v="79" actId="20577"/>
          <ac:spMkLst>
            <pc:docMk/>
            <pc:sldMk cId="749810201" sldId="267"/>
            <ac:spMk id="2" creationId="{9750FE9E-6E1F-40EE-8703-FFBA5E8D474B}"/>
          </ac:spMkLst>
        </pc:spChg>
        <pc:spChg chg="del">
          <ac:chgData name="Guest User" userId="S::urn:spo:anon#381f28756ff4bf11dcd489621e9caeb0a14ac57f905588b3105c737d32f7dc04::" providerId="AD" clId="Web-{758F6D59-57D8-46A8-87BD-131BAE6F83A0}" dt="2022-01-10T16:53:26.550" v="0"/>
          <ac:spMkLst>
            <pc:docMk/>
            <pc:sldMk cId="749810201" sldId="267"/>
            <ac:spMk id="3" creationId="{A3DB3439-72C8-4DD0-9301-C427E68D9BEB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6:53:32.737" v="4"/>
          <ac:spMkLst>
            <pc:docMk/>
            <pc:sldMk cId="749810201" sldId="267"/>
            <ac:spMk id="5" creationId="{CF98794E-4382-490D-812C-464BBE8F0A52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6:53:50.674" v="6"/>
          <ac:spMkLst>
            <pc:docMk/>
            <pc:sldMk cId="749810201" sldId="267"/>
            <ac:spMk id="8" creationId="{28834F8B-933D-4673-8BC2-5060F16627B1}"/>
          </ac:spMkLst>
        </pc:spChg>
        <pc:spChg chg="add mod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10" creationId="{9A28C340-E8AD-42C0-8A94-616BF4D5617B}"/>
          </ac:spMkLst>
        </pc:spChg>
        <pc:spChg chg="add mod">
          <ac:chgData name="Guest User" userId="S::urn:spo:anon#381f28756ff4bf11dcd489621e9caeb0a14ac57f905588b3105c737d32f7dc04::" providerId="AD" clId="Web-{758F6D59-57D8-46A8-87BD-131BAE6F83A0}" dt="2022-01-10T16:58:23.031" v="92" actId="1076"/>
          <ac:spMkLst>
            <pc:docMk/>
            <pc:sldMk cId="749810201" sldId="267"/>
            <ac:spMk id="12" creationId="{412A3E12-38C2-48B8-ABE0-E823788C3C60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14" creationId="{294A6872-838C-4434-905A-65919C351B55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17" creationId="{201CC55D-ED54-4C5C-95E6-10947BD1103B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23" creationId="{3873B707-463F-40B0-8227-E8CC6C67EB25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25" creationId="{C13237C8-E62C-4F0D-A318-BD6FB6C2D138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27" creationId="{19C9EAEA-39D0-4B0E-A0EB-51E7B26740B1}"/>
          </ac:spMkLst>
        </pc:spChg>
        <pc:spChg chg="add">
          <ac:chgData name="Guest User" userId="S::urn:spo:anon#381f28756ff4bf11dcd489621e9caeb0a14ac57f905588b3105c737d32f7dc04::" providerId="AD" clId="Web-{758F6D59-57D8-46A8-87BD-131BAE6F83A0}" dt="2022-01-10T16:55:26.189" v="32"/>
          <ac:spMkLst>
            <pc:docMk/>
            <pc:sldMk cId="749810201" sldId="267"/>
            <ac:spMk id="32" creationId="{D12DDE76-C203-4047-9998-63900085B5E8}"/>
          </ac:spMkLst>
        </pc:spChg>
        <pc:grpChg chg="add del">
          <ac:chgData name="Guest User" userId="S::urn:spo:anon#381f28756ff4bf11dcd489621e9caeb0a14ac57f905588b3105c737d32f7dc04::" providerId="AD" clId="Web-{758F6D59-57D8-46A8-87BD-131BAE6F83A0}" dt="2022-01-10T16:55:26.189" v="32"/>
          <ac:grpSpMkLst>
            <pc:docMk/>
            <pc:sldMk cId="749810201" sldId="267"/>
            <ac:grpSpMk id="19" creationId="{1DE889C7-FAD6-4397-98E2-05D503484459}"/>
          </ac:grpSpMkLst>
        </pc:grpChg>
        <pc:picChg chg="add del mod ord">
          <ac:chgData name="Guest User" userId="S::urn:spo:anon#381f28756ff4bf11dcd489621e9caeb0a14ac57f905588b3105c737d32f7dc04::" providerId="AD" clId="Web-{758F6D59-57D8-46A8-87BD-131BAE6F83A0}" dt="2022-01-10T16:53:32.753" v="5"/>
          <ac:picMkLst>
            <pc:docMk/>
            <pc:sldMk cId="749810201" sldId="267"/>
            <ac:picMk id="4" creationId="{F91CACA7-D5E9-4603-9EC0-C0112C208701}"/>
          </ac:picMkLst>
        </pc:picChg>
        <pc:picChg chg="add mod ord">
          <ac:chgData name="Guest User" userId="S::urn:spo:anon#381f28756ff4bf11dcd489621e9caeb0a14ac57f905588b3105c737d32f7dc04::" providerId="AD" clId="Web-{758F6D59-57D8-46A8-87BD-131BAE6F83A0}" dt="2022-01-10T16:58:28.797" v="93" actId="1076"/>
          <ac:picMkLst>
            <pc:docMk/>
            <pc:sldMk cId="749810201" sldId="267"/>
            <ac:picMk id="9" creationId="{6913EEC6-D05F-4F79-9BC9-7CDAFDF19E18}"/>
          </ac:picMkLst>
        </pc:picChg>
      </pc:sldChg>
      <pc:sldChg chg="addSp delSp modSp add del replId">
        <pc:chgData name="Guest User" userId="S::urn:spo:anon#381f28756ff4bf11dcd489621e9caeb0a14ac57f905588b3105c737d32f7dc04::" providerId="AD" clId="Web-{758F6D59-57D8-46A8-87BD-131BAE6F83A0}" dt="2022-01-10T17:13:56.461" v="265"/>
        <pc:sldMkLst>
          <pc:docMk/>
          <pc:sldMk cId="2859280361" sldId="269"/>
        </pc:sldMkLst>
        <pc:spChg chg="del mod">
          <ac:chgData name="Guest User" userId="S::urn:spo:anon#381f28756ff4bf11dcd489621e9caeb0a14ac57f905588b3105c737d32f7dc04::" providerId="AD" clId="Web-{758F6D59-57D8-46A8-87BD-131BAE6F83A0}" dt="2022-01-10T17:10:54.493" v="245"/>
          <ac:spMkLst>
            <pc:docMk/>
            <pc:sldMk cId="2859280361" sldId="269"/>
            <ac:spMk id="2" creationId="{9750FE9E-6E1F-40EE-8703-FFBA5E8D474B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7:03:24.841" v="116"/>
          <ac:spMkLst>
            <pc:docMk/>
            <pc:sldMk cId="2859280361" sldId="269"/>
            <ac:spMk id="4" creationId="{DA4EABC6-9C3E-47B1-A01E-A0623DDD0DE6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7:03:18.279" v="115"/>
          <ac:spMkLst>
            <pc:docMk/>
            <pc:sldMk cId="2859280361" sldId="269"/>
            <ac:spMk id="7" creationId="{F6DB7C04-08A9-49FD-8577-91D1DE79CED5}"/>
          </ac:spMkLst>
        </pc:spChg>
        <pc:spChg chg="del">
          <ac:chgData name="Guest User" userId="S::urn:spo:anon#381f28756ff4bf11dcd489621e9caeb0a14ac57f905588b3105c737d32f7dc04::" providerId="AD" clId="Web-{758F6D59-57D8-46A8-87BD-131BAE6F83A0}" dt="2022-01-10T17:02:02.232" v="103"/>
          <ac:spMkLst>
            <pc:docMk/>
            <pc:sldMk cId="2859280361" sldId="269"/>
            <ac:spMk id="10" creationId="{9A28C340-E8AD-42C0-8A94-616BF4D5617B}"/>
          </ac:spMkLst>
        </pc:spChg>
        <pc:spChg chg="mod">
          <ac:chgData name="Guest User" userId="S::urn:spo:anon#381f28756ff4bf11dcd489621e9caeb0a14ac57f905588b3105c737d32f7dc04::" providerId="AD" clId="Web-{758F6D59-57D8-46A8-87BD-131BAE6F83A0}" dt="2022-01-10T17:07:01.136" v="156" actId="20577"/>
          <ac:spMkLst>
            <pc:docMk/>
            <pc:sldMk cId="2859280361" sldId="269"/>
            <ac:spMk id="12" creationId="{412A3E12-38C2-48B8-ABE0-E823788C3C60}"/>
          </ac:spMkLst>
        </pc:spChg>
        <pc:spChg chg="add del">
          <ac:chgData name="Guest User" userId="S::urn:spo:anon#381f28756ff4bf11dcd489621e9caeb0a14ac57f905588b3105c737d32f7dc04::" providerId="AD" clId="Web-{758F6D59-57D8-46A8-87BD-131BAE6F83A0}" dt="2022-01-10T17:02:35.701" v="111"/>
          <ac:spMkLst>
            <pc:docMk/>
            <pc:sldMk cId="2859280361" sldId="269"/>
            <ac:spMk id="25" creationId="{82CFBDF3-31B8-43C8-8580-437041186FBF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7:08:59.198" v="201"/>
          <ac:spMkLst>
            <pc:docMk/>
            <pc:sldMk cId="2859280361" sldId="269"/>
            <ac:spMk id="46" creationId="{64638F30-3063-41B8-8B5C-0770D7BFFD0B}"/>
          </ac:spMkLst>
        </pc:spChg>
        <pc:spChg chg="add mod">
          <ac:chgData name="Guest User" userId="S::urn:spo:anon#381f28756ff4bf11dcd489621e9caeb0a14ac57f905588b3105c737d32f7dc04::" providerId="AD" clId="Web-{758F6D59-57D8-46A8-87BD-131BAE6F83A0}" dt="2022-01-10T17:10:54.493" v="245"/>
          <ac:spMkLst>
            <pc:docMk/>
            <pc:sldMk cId="2859280361" sldId="269"/>
            <ac:spMk id="972" creationId="{90B2BB60-982F-4CC4-91D6-9496812F3CCD}"/>
          </ac:spMkLst>
        </pc:spChg>
        <pc:graphicFrameChg chg="add del mod ord modGraphic">
          <ac:chgData name="Guest User" userId="S::urn:spo:anon#381f28756ff4bf11dcd489621e9caeb0a14ac57f905588b3105c737d32f7dc04::" providerId="AD" clId="Web-{758F6D59-57D8-46A8-87BD-131BAE6F83A0}" dt="2022-01-10T17:02:25.107" v="108"/>
          <ac:graphicFrameMkLst>
            <pc:docMk/>
            <pc:sldMk cId="2859280361" sldId="269"/>
            <ac:graphicFrameMk id="8" creationId="{34925042-BC28-4B3C-AAFA-3D9AFE5590FB}"/>
          </ac:graphicFrameMkLst>
        </pc:graphicFrameChg>
        <pc:graphicFrameChg chg="add del mod ord modGraphic">
          <ac:chgData name="Guest User" userId="S::urn:spo:anon#381f28756ff4bf11dcd489621e9caeb0a14ac57f905588b3105c737d32f7dc04::" providerId="AD" clId="Web-{758F6D59-57D8-46A8-87BD-131BAE6F83A0}" dt="2022-01-10T17:02:36.576" v="112"/>
          <ac:graphicFrameMkLst>
            <pc:docMk/>
            <pc:sldMk cId="2859280361" sldId="269"/>
            <ac:graphicFrameMk id="18" creationId="{2049CEA8-BEBC-41B3-B1CE-631F2798550D}"/>
          </ac:graphicFrameMkLst>
        </pc:graphicFrameChg>
        <pc:graphicFrameChg chg="add mod modGraphic">
          <ac:chgData name="Guest User" userId="S::urn:spo:anon#381f28756ff4bf11dcd489621e9caeb0a14ac57f905588b3105c737d32f7dc04::" providerId="AD" clId="Web-{758F6D59-57D8-46A8-87BD-131BAE6F83A0}" dt="2022-01-10T17:10:43.431" v="242" actId="1076"/>
          <ac:graphicFrameMkLst>
            <pc:docMk/>
            <pc:sldMk cId="2859280361" sldId="269"/>
            <ac:graphicFrameMk id="34" creationId="{5266AF5E-D7CA-4208-8BE8-B956777C60F7}"/>
          </ac:graphicFrameMkLst>
        </pc:graphicFrameChg>
        <pc:picChg chg="add del mod">
          <ac:chgData name="Guest User" userId="S::urn:spo:anon#381f28756ff4bf11dcd489621e9caeb0a14ac57f905588b3105c737d32f7dc04::" providerId="AD" clId="Web-{758F6D59-57D8-46A8-87BD-131BAE6F83A0}" dt="2022-01-10T17:03:24.841" v="116"/>
          <ac:picMkLst>
            <pc:docMk/>
            <pc:sldMk cId="2859280361" sldId="269"/>
            <ac:picMk id="3" creationId="{1AE6788E-0E5F-4F6B-A91F-A6060721AD2C}"/>
          </ac:picMkLst>
        </pc:picChg>
        <pc:picChg chg="del mod">
          <ac:chgData name="Guest User" userId="S::urn:spo:anon#381f28756ff4bf11dcd489621e9caeb0a14ac57f905588b3105c737d32f7dc04::" providerId="AD" clId="Web-{758F6D59-57D8-46A8-87BD-131BAE6F83A0}" dt="2022-01-10T17:02:02.232" v="103"/>
          <ac:picMkLst>
            <pc:docMk/>
            <pc:sldMk cId="2859280361" sldId="269"/>
            <ac:picMk id="9" creationId="{6913EEC6-D05F-4F79-9BC9-7CDAFDF19E18}"/>
          </ac:picMkLst>
        </pc:picChg>
        <pc:picChg chg="add del mod">
          <ac:chgData name="Guest User" userId="S::urn:spo:anon#381f28756ff4bf11dcd489621e9caeb0a14ac57f905588b3105c737d32f7dc04::" providerId="AD" clId="Web-{758F6D59-57D8-46A8-87BD-131BAE6F83A0}" dt="2022-01-10T17:13:08.742" v="257"/>
          <ac:picMkLst>
            <pc:docMk/>
            <pc:sldMk cId="2859280361" sldId="269"/>
            <ac:picMk id="33" creationId="{8D6A1BBC-551C-4064-932A-E431254E0F5F}"/>
          </ac:picMkLst>
        </pc:picChg>
      </pc:sldChg>
      <pc:sldChg chg="new del">
        <pc:chgData name="Guest User" userId="S::urn:spo:anon#381f28756ff4bf11dcd489621e9caeb0a14ac57f905588b3105c737d32f7dc04::" providerId="AD" clId="Web-{758F6D59-57D8-46A8-87BD-131BAE6F83A0}" dt="2022-01-10T16:59:42.437" v="95"/>
        <pc:sldMkLst>
          <pc:docMk/>
          <pc:sldMk cId="3393843762" sldId="269"/>
        </pc:sldMkLst>
      </pc:sldChg>
      <pc:sldChg chg="addSp delSp modSp new">
        <pc:chgData name="Guest User" userId="S::urn:spo:anon#381f28756ff4bf11dcd489621e9caeb0a14ac57f905588b3105c737d32f7dc04::" providerId="AD" clId="Web-{758F6D59-57D8-46A8-87BD-131BAE6F83A0}" dt="2022-01-10T17:16:15.663" v="294" actId="1076"/>
        <pc:sldMkLst>
          <pc:docMk/>
          <pc:sldMk cId="3643436247" sldId="270"/>
        </pc:sldMkLst>
        <pc:spChg chg="del">
          <ac:chgData name="Guest User" userId="S::urn:spo:anon#381f28756ff4bf11dcd489621e9caeb0a14ac57f905588b3105c737d32f7dc04::" providerId="AD" clId="Web-{758F6D59-57D8-46A8-87BD-131BAE6F83A0}" dt="2022-01-10T17:12:24.993" v="250"/>
          <ac:spMkLst>
            <pc:docMk/>
            <pc:sldMk cId="3643436247" sldId="270"/>
            <ac:spMk id="2" creationId="{ACD9EFA6-B563-4F24-B5FB-B837957C27D6}"/>
          </ac:spMkLst>
        </pc:spChg>
        <pc:spChg chg="del">
          <ac:chgData name="Guest User" userId="S::urn:spo:anon#381f28756ff4bf11dcd489621e9caeb0a14ac57f905588b3105c737d32f7dc04::" providerId="AD" clId="Web-{758F6D59-57D8-46A8-87BD-131BAE6F83A0}" dt="2022-01-10T17:13:13.133" v="258"/>
          <ac:spMkLst>
            <pc:docMk/>
            <pc:sldMk cId="3643436247" sldId="270"/>
            <ac:spMk id="3" creationId="{6DDC23D1-E29F-4EE4-A1EC-8B046B18BC74}"/>
          </ac:spMkLst>
        </pc:spChg>
        <pc:spChg chg="add mod">
          <ac:chgData name="Guest User" userId="S::urn:spo:anon#381f28756ff4bf11dcd489621e9caeb0a14ac57f905588b3105c737d32f7dc04::" providerId="AD" clId="Web-{758F6D59-57D8-46A8-87BD-131BAE6F83A0}" dt="2022-01-10T17:16:15.663" v="294" actId="1076"/>
          <ac:spMkLst>
            <pc:docMk/>
            <pc:sldMk cId="3643436247" sldId="270"/>
            <ac:spMk id="196" creationId="{B2214669-D49D-4600-8061-A1A049FF730D}"/>
          </ac:spMkLst>
        </pc:spChg>
        <pc:graphicFrameChg chg="add mod modGraphic">
          <ac:chgData name="Guest User" userId="S::urn:spo:anon#381f28756ff4bf11dcd489621e9caeb0a14ac57f905588b3105c737d32f7dc04::" providerId="AD" clId="Web-{758F6D59-57D8-46A8-87BD-131BAE6F83A0}" dt="2022-01-10T17:15:04.866" v="272" actId="20577"/>
          <ac:graphicFrameMkLst>
            <pc:docMk/>
            <pc:sldMk cId="3643436247" sldId="270"/>
            <ac:graphicFrameMk id="5" creationId="{767F9DF9-FDAA-48CF-B24D-749E9433544D}"/>
          </ac:graphicFrameMkLst>
        </pc:graphicFrameChg>
        <pc:graphicFrameChg chg="add del">
          <ac:chgData name="Guest User" userId="S::urn:spo:anon#381f28756ff4bf11dcd489621e9caeb0a14ac57f905588b3105c737d32f7dc04::" providerId="AD" clId="Web-{758F6D59-57D8-46A8-87BD-131BAE6F83A0}" dt="2022-01-10T17:12:54.539" v="255"/>
          <ac:graphicFrameMkLst>
            <pc:docMk/>
            <pc:sldMk cId="3643436247" sldId="270"/>
            <ac:graphicFrameMk id="51" creationId="{44526BCE-2033-4D3C-B822-DC541847610C}"/>
          </ac:graphicFrameMkLst>
        </pc:graphicFrameChg>
        <pc:picChg chg="add mod ord">
          <ac:chgData name="Guest User" userId="S::urn:spo:anon#381f28756ff4bf11dcd489621e9caeb0a14ac57f905588b3105c737d32f7dc04::" providerId="AD" clId="Web-{758F6D59-57D8-46A8-87BD-131BAE6F83A0}" dt="2022-01-10T17:14:05.070" v="266" actId="1076"/>
          <ac:picMkLst>
            <pc:docMk/>
            <pc:sldMk cId="3643436247" sldId="270"/>
            <ac:picMk id="85" creationId="{32FC10C9-4152-4E38-AAEE-894A3946E06A}"/>
          </ac:picMkLst>
        </pc:picChg>
      </pc:sldChg>
      <pc:sldChg chg="modSp add replId">
        <pc:chgData name="Guest User" userId="S::urn:spo:anon#381f28756ff4bf11dcd489621e9caeb0a14ac57f905588b3105c737d32f7dc04::" providerId="AD" clId="Web-{758F6D59-57D8-46A8-87BD-131BAE6F83A0}" dt="2022-01-10T17:19:56.411" v="366" actId="20577"/>
        <pc:sldMkLst>
          <pc:docMk/>
          <pc:sldMk cId="486984788" sldId="271"/>
        </pc:sldMkLst>
        <pc:graphicFrameChg chg="modGraphic">
          <ac:chgData name="Guest User" userId="S::urn:spo:anon#381f28756ff4bf11dcd489621e9caeb0a14ac57f905588b3105c737d32f7dc04::" providerId="AD" clId="Web-{758F6D59-57D8-46A8-87BD-131BAE6F83A0}" dt="2022-01-10T17:19:56.411" v="366" actId="20577"/>
          <ac:graphicFrameMkLst>
            <pc:docMk/>
            <pc:sldMk cId="486984788" sldId="271"/>
            <ac:graphicFrameMk id="5" creationId="{767F9DF9-FDAA-48CF-B24D-749E9433544D}"/>
          </ac:graphicFrameMkLst>
        </pc:graphicFrameChg>
      </pc:sldChg>
      <pc:sldChg chg="add del replId">
        <pc:chgData name="Guest User" userId="S::urn:spo:anon#381f28756ff4bf11dcd489621e9caeb0a14ac57f905588b3105c737d32f7dc04::" providerId="AD" clId="Web-{758F6D59-57D8-46A8-87BD-131BAE6F83A0}" dt="2022-01-10T17:11:58.415" v="248"/>
        <pc:sldMkLst>
          <pc:docMk/>
          <pc:sldMk cId="3602050314" sldId="271"/>
        </pc:sldMkLst>
      </pc:sldChg>
      <pc:sldChg chg="modSp add ord replId">
        <pc:chgData name="Guest User" userId="S::urn:spo:anon#381f28756ff4bf11dcd489621e9caeb0a14ac57f905588b3105c737d32f7dc04::" providerId="AD" clId="Web-{758F6D59-57D8-46A8-87BD-131BAE6F83A0}" dt="2022-01-10T17:21:25.613" v="376" actId="20577"/>
        <pc:sldMkLst>
          <pc:docMk/>
          <pc:sldMk cId="2801040771" sldId="272"/>
        </pc:sldMkLst>
        <pc:spChg chg="mod">
          <ac:chgData name="Guest User" userId="S::urn:spo:anon#381f28756ff4bf11dcd489621e9caeb0a14ac57f905588b3105c737d32f7dc04::" providerId="AD" clId="Web-{758F6D59-57D8-46A8-87BD-131BAE6F83A0}" dt="2022-01-10T17:21:16.519" v="373" actId="20577"/>
          <ac:spMkLst>
            <pc:docMk/>
            <pc:sldMk cId="2801040771" sldId="272"/>
            <ac:spMk id="2" creationId="{9750FE9E-6E1F-40EE-8703-FFBA5E8D474B}"/>
          </ac:spMkLst>
        </pc:spChg>
        <pc:spChg chg="mod">
          <ac:chgData name="Guest User" userId="S::urn:spo:anon#381f28756ff4bf11dcd489621e9caeb0a14ac57f905588b3105c737d32f7dc04::" providerId="AD" clId="Web-{758F6D59-57D8-46A8-87BD-131BAE6F83A0}" dt="2022-01-10T17:21:25.613" v="376" actId="20577"/>
          <ac:spMkLst>
            <pc:docMk/>
            <pc:sldMk cId="2801040771" sldId="272"/>
            <ac:spMk id="12" creationId="{412A3E12-38C2-48B8-ABE0-E823788C3C60}"/>
          </ac:spMkLst>
        </pc:spChg>
      </pc:sldChg>
      <pc:sldChg chg="addSp delSp modSp add del ord replId">
        <pc:chgData name="Guest User" userId="S::urn:spo:anon#381f28756ff4bf11dcd489621e9caeb0a14ac57f905588b3105c737d32f7dc04::" providerId="AD" clId="Web-{758F6D59-57D8-46A8-87BD-131BAE6F83A0}" dt="2022-01-10T17:28:54.937" v="485"/>
        <pc:sldMkLst>
          <pc:docMk/>
          <pc:sldMk cId="3036289627" sldId="273"/>
        </pc:sldMkLst>
        <pc:spChg chg="mod">
          <ac:chgData name="Guest User" userId="S::urn:spo:anon#381f28756ff4bf11dcd489621e9caeb0a14ac57f905588b3105c737d32f7dc04::" providerId="AD" clId="Web-{758F6D59-57D8-46A8-87BD-131BAE6F83A0}" dt="2022-01-10T17:22:36.190" v="379" actId="20577"/>
          <ac:spMkLst>
            <pc:docMk/>
            <pc:sldMk cId="3036289627" sldId="273"/>
            <ac:spMk id="196" creationId="{B2214669-D49D-4600-8061-A1A049FF730D}"/>
          </ac:spMkLst>
        </pc:spChg>
        <pc:graphicFrameChg chg="del">
          <ac:chgData name="Guest User" userId="S::urn:spo:anon#381f28756ff4bf11dcd489621e9caeb0a14ac57f905588b3105c737d32f7dc04::" providerId="AD" clId="Web-{758F6D59-57D8-46A8-87BD-131BAE6F83A0}" dt="2022-01-10T17:23:09.440" v="380"/>
          <ac:graphicFrameMkLst>
            <pc:docMk/>
            <pc:sldMk cId="3036289627" sldId="273"/>
            <ac:graphicFrameMk id="5" creationId="{767F9DF9-FDAA-48CF-B24D-749E9433544D}"/>
          </ac:graphicFrameMkLst>
        </pc:graphicFrameChg>
        <pc:graphicFrameChg chg="add del mod modGraphic">
          <ac:chgData name="Guest User" userId="S::urn:spo:anon#381f28756ff4bf11dcd489621e9caeb0a14ac57f905588b3105c737d32f7dc04::" providerId="AD" clId="Web-{758F6D59-57D8-46A8-87BD-131BAE6F83A0}" dt="2022-01-10T17:23:37.174" v="382"/>
          <ac:graphicFrameMkLst>
            <pc:docMk/>
            <pc:sldMk cId="3036289627" sldId="273"/>
            <ac:graphicFrameMk id="14" creationId="{09B134D4-D8B7-4C65-9ECF-A3F441A6FB62}"/>
          </ac:graphicFrameMkLst>
        </pc:graphicFrameChg>
        <pc:graphicFrameChg chg="add mod modGraphic">
          <ac:chgData name="Guest User" userId="S::urn:spo:anon#381f28756ff4bf11dcd489621e9caeb0a14ac57f905588b3105c737d32f7dc04::" providerId="AD" clId="Web-{758F6D59-57D8-46A8-87BD-131BAE6F83A0}" dt="2022-01-10T17:26:47.610" v="468" actId="1076"/>
          <ac:graphicFrameMkLst>
            <pc:docMk/>
            <pc:sldMk cId="3036289627" sldId="273"/>
            <ac:graphicFrameMk id="22" creationId="{FFCB4F4E-F3D3-4455-8723-FF31A7FB0C46}"/>
          </ac:graphicFrameMkLst>
        </pc:graphicFrameChg>
      </pc:sldChg>
      <pc:sldChg chg="addSp delSp modSp add replId">
        <pc:chgData name="Guest User" userId="S::urn:spo:anon#381f28756ff4bf11dcd489621e9caeb0a14ac57f905588b3105c737d32f7dc04::" providerId="AD" clId="Web-{758F6D59-57D8-46A8-87BD-131BAE6F83A0}" dt="2022-01-10T17:28:37.765" v="484" actId="20577"/>
        <pc:sldMkLst>
          <pc:docMk/>
          <pc:sldMk cId="201121179" sldId="274"/>
        </pc:sldMkLst>
        <pc:spChg chg="mod">
          <ac:chgData name="Guest User" userId="S::urn:spo:anon#381f28756ff4bf11dcd489621e9caeb0a14ac57f905588b3105c737d32f7dc04::" providerId="AD" clId="Web-{758F6D59-57D8-46A8-87BD-131BAE6F83A0}" dt="2022-01-10T17:28:37.765" v="484" actId="20577"/>
          <ac:spMkLst>
            <pc:docMk/>
            <pc:sldMk cId="201121179" sldId="274"/>
            <ac:spMk id="2" creationId="{9750FE9E-6E1F-40EE-8703-FFBA5E8D474B}"/>
          </ac:spMkLst>
        </pc:spChg>
        <pc:spChg chg="add del mod">
          <ac:chgData name="Guest User" userId="S::urn:spo:anon#381f28756ff4bf11dcd489621e9caeb0a14ac57f905588b3105c737d32f7dc04::" providerId="AD" clId="Web-{758F6D59-57D8-46A8-87BD-131BAE6F83A0}" dt="2022-01-10T17:27:25.485" v="474"/>
          <ac:spMkLst>
            <pc:docMk/>
            <pc:sldMk cId="201121179" sldId="274"/>
            <ac:spMk id="4" creationId="{9CDE72CE-6770-4B97-83A0-93DC119C1DE3}"/>
          </ac:spMkLst>
        </pc:spChg>
        <pc:spChg chg="del">
          <ac:chgData name="Guest User" userId="S::urn:spo:anon#381f28756ff4bf11dcd489621e9caeb0a14ac57f905588b3105c737d32f7dc04::" providerId="AD" clId="Web-{758F6D59-57D8-46A8-87BD-131BAE6F83A0}" dt="2022-01-10T17:27:22.516" v="473"/>
          <ac:spMkLst>
            <pc:docMk/>
            <pc:sldMk cId="201121179" sldId="274"/>
            <ac:spMk id="10" creationId="{9A28C340-E8AD-42C0-8A94-616BF4D5617B}"/>
          </ac:spMkLst>
        </pc:spChg>
        <pc:spChg chg="del">
          <ac:chgData name="Guest User" userId="S::urn:spo:anon#381f28756ff4bf11dcd489621e9caeb0a14ac57f905588b3105c737d32f7dc04::" providerId="AD" clId="Web-{758F6D59-57D8-46A8-87BD-131BAE6F83A0}" dt="2022-01-10T17:28:16.969" v="482"/>
          <ac:spMkLst>
            <pc:docMk/>
            <pc:sldMk cId="201121179" sldId="274"/>
            <ac:spMk id="32" creationId="{D12DDE76-C203-4047-9998-63900085B5E8}"/>
          </ac:spMkLst>
        </pc:spChg>
        <pc:graphicFrameChg chg="add mod modGraphic">
          <ac:chgData name="Guest User" userId="S::urn:spo:anon#381f28756ff4bf11dcd489621e9caeb0a14ac57f905588b3105c737d32f7dc04::" providerId="AD" clId="Web-{758F6D59-57D8-46A8-87BD-131BAE6F83A0}" dt="2022-01-10T17:28:16.969" v="482"/>
          <ac:graphicFrameMkLst>
            <pc:docMk/>
            <pc:sldMk cId="201121179" sldId="274"/>
            <ac:graphicFrameMk id="5" creationId="{80B358E6-963C-45D7-841B-386DBD1573F7}"/>
          </ac:graphicFrameMkLst>
        </pc:graphicFrameChg>
        <pc:picChg chg="del">
          <ac:chgData name="Guest User" userId="S::urn:spo:anon#381f28756ff4bf11dcd489621e9caeb0a14ac57f905588b3105c737d32f7dc04::" providerId="AD" clId="Web-{758F6D59-57D8-46A8-87BD-131BAE6F83A0}" dt="2022-01-10T17:27:22.516" v="473"/>
          <ac:picMkLst>
            <pc:docMk/>
            <pc:sldMk cId="201121179" sldId="274"/>
            <ac:picMk id="9" creationId="{6913EEC6-D05F-4F79-9BC9-7CDAFDF19E18}"/>
          </ac:picMkLst>
        </pc:picChg>
        <pc:picChg chg="add mod ord">
          <ac:chgData name="Guest User" userId="S::urn:spo:anon#381f28756ff4bf11dcd489621e9caeb0a14ac57f905588b3105c737d32f7dc04::" providerId="AD" clId="Web-{758F6D59-57D8-46A8-87BD-131BAE6F83A0}" dt="2022-01-10T17:28:16.969" v="482"/>
          <ac:picMkLst>
            <pc:docMk/>
            <pc:sldMk cId="201121179" sldId="274"/>
            <ac:picMk id="36" creationId="{84076832-BF47-46D6-8FD6-4966EEC23B01}"/>
          </ac:picMkLst>
        </pc:picChg>
        <pc:cxnChg chg="add">
          <ac:chgData name="Guest User" userId="S::urn:spo:anon#381f28756ff4bf11dcd489621e9caeb0a14ac57f905588b3105c737d32f7dc04::" providerId="AD" clId="Web-{758F6D59-57D8-46A8-87BD-131BAE6F83A0}" dt="2022-01-10T17:28:16.969" v="482"/>
          <ac:cxnSpMkLst>
            <pc:docMk/>
            <pc:sldMk cId="201121179" sldId="274"/>
            <ac:cxnSpMk id="41" creationId="{A7F400EE-A8A5-48AF-B4D6-291B52C6F0B0}"/>
          </ac:cxnSpMkLst>
        </pc:cxnChg>
      </pc:sldChg>
    </pc:docChg>
  </pc:docChgLst>
  <pc:docChgLst>
    <pc:chgData name="Rachel Corkill" userId="S::rcorkill@donnelly.edu::f402e2e3-25df-466f-bef1-af18e158222c" providerId="AD" clId="Web-{484B5C0A-8C67-A24D-18EE-09F6E56108C1}"/>
    <pc:docChg chg="addSld delSld">
      <pc:chgData name="Rachel Corkill" userId="S::rcorkill@donnelly.edu::f402e2e3-25df-466f-bef1-af18e158222c" providerId="AD" clId="Web-{484B5C0A-8C67-A24D-18EE-09F6E56108C1}" dt="2022-01-12T14:56:11.569" v="2"/>
      <pc:docMkLst>
        <pc:docMk/>
      </pc:docMkLst>
      <pc:sldChg chg="new">
        <pc:chgData name="Rachel Corkill" userId="S::rcorkill@donnelly.edu::f402e2e3-25df-466f-bef1-af18e158222c" providerId="AD" clId="Web-{484B5C0A-8C67-A24D-18EE-09F6E56108C1}" dt="2022-01-12T14:51:56.619" v="1"/>
        <pc:sldMkLst>
          <pc:docMk/>
          <pc:sldMk cId="787705935" sldId="275"/>
        </pc:sldMkLst>
      </pc:sldChg>
      <pc:sldChg chg="del">
        <pc:chgData name="Rachel Corkill" userId="S::rcorkill@donnelly.edu::f402e2e3-25df-466f-bef1-af18e158222c" providerId="AD" clId="Web-{484B5C0A-8C67-A24D-18EE-09F6E56108C1}" dt="2022-01-12T14:51:51.447" v="0"/>
        <pc:sldMkLst>
          <pc:docMk/>
          <pc:sldMk cId="3403455468" sldId="275"/>
        </pc:sldMkLst>
      </pc:sldChg>
      <pc:sldChg chg="new">
        <pc:chgData name="Rachel Corkill" userId="S::rcorkill@donnelly.edu::f402e2e3-25df-466f-bef1-af18e158222c" providerId="AD" clId="Web-{484B5C0A-8C67-A24D-18EE-09F6E56108C1}" dt="2022-01-12T14:56:11.569" v="2"/>
        <pc:sldMkLst>
          <pc:docMk/>
          <pc:sldMk cId="1276251108" sldId="276"/>
        </pc:sldMkLst>
      </pc:sldChg>
    </pc:docChg>
  </pc:docChgLst>
  <pc:docChgLst>
    <pc:chgData name="Rachel Corkill" userId="S::rcorkill@donnelly.edu::f402e2e3-25df-466f-bef1-af18e158222c" providerId="AD" clId="Web-{80EF9A42-7A07-CB77-ADE2-4A5F65F93A74}"/>
    <pc:docChg chg="modSld">
      <pc:chgData name="Rachel Corkill" userId="S::rcorkill@donnelly.edu::f402e2e3-25df-466f-bef1-af18e158222c" providerId="AD" clId="Web-{80EF9A42-7A07-CB77-ADE2-4A5F65F93A74}" dt="2022-01-11T15:05:39.896" v="5" actId="20577"/>
      <pc:docMkLst>
        <pc:docMk/>
      </pc:docMkLst>
      <pc:sldChg chg="modSp">
        <pc:chgData name="Rachel Corkill" userId="S::rcorkill@donnelly.edu::f402e2e3-25df-466f-bef1-af18e158222c" providerId="AD" clId="Web-{80EF9A42-7A07-CB77-ADE2-4A5F65F93A74}" dt="2022-01-11T15:05:39.896" v="5" actId="20577"/>
        <pc:sldMkLst>
          <pc:docMk/>
          <pc:sldMk cId="3403455468" sldId="275"/>
        </pc:sldMkLst>
        <pc:spChg chg="mod">
          <ac:chgData name="Rachel Corkill" userId="S::rcorkill@donnelly.edu::f402e2e3-25df-466f-bef1-af18e158222c" providerId="AD" clId="Web-{80EF9A42-7A07-CB77-ADE2-4A5F65F93A74}" dt="2022-01-11T15:05:39.896" v="5" actId="20577"/>
          <ac:spMkLst>
            <pc:docMk/>
            <pc:sldMk cId="3403455468" sldId="275"/>
            <ac:spMk id="16" creationId="{59E25BC4-13F5-467C-8558-4A0AD386882A}"/>
          </ac:spMkLst>
        </pc:spChg>
      </pc:sldChg>
    </pc:docChg>
  </pc:docChgLst>
  <pc:docChgLst>
    <pc:chgData name="Lisa O. Stoothoff" userId="S::lstoothoff@donnelly.edu::aeff343c-51ec-4e2d-bfd8-dbce72684560" providerId="AD" clId="Web-{89A38B0D-90E8-361C-7B48-32CA39F60F9C}"/>
    <pc:docChg chg="delSld">
      <pc:chgData name="Lisa O. Stoothoff" userId="S::lstoothoff@donnelly.edu::aeff343c-51ec-4e2d-bfd8-dbce72684560" providerId="AD" clId="Web-{89A38B0D-90E8-361C-7B48-32CA39F60F9C}" dt="2022-01-18T18:35:24.755" v="0"/>
      <pc:docMkLst>
        <pc:docMk/>
      </pc:docMkLst>
      <pc:sldChg chg="del">
        <pc:chgData name="Lisa O. Stoothoff" userId="S::lstoothoff@donnelly.edu::aeff343c-51ec-4e2d-bfd8-dbce72684560" providerId="AD" clId="Web-{89A38B0D-90E8-361C-7B48-32CA39F60F9C}" dt="2022-01-18T18:35:24.755" v="0"/>
        <pc:sldMkLst>
          <pc:docMk/>
          <pc:sldMk cId="1010526392" sldId="265"/>
        </pc:sldMkLst>
      </pc:sldChg>
    </pc:docChg>
  </pc:docChgLst>
  <pc:docChgLst>
    <pc:chgData name="Rachel Corkill" userId="S::rcorkill@donnelly.edu::f402e2e3-25df-466f-bef1-af18e158222c" providerId="AD" clId="Web-{8D52E634-EC43-A92A-61F8-44CB3F3CDA7B}"/>
    <pc:docChg chg="addSld delSld modSld sldOrd">
      <pc:chgData name="Rachel Corkill" userId="S::rcorkill@donnelly.edu::f402e2e3-25df-466f-bef1-af18e158222c" providerId="AD" clId="Web-{8D52E634-EC43-A92A-61F8-44CB3F3CDA7B}" dt="2022-01-10T20:55:34.184" v="113" actId="1076"/>
      <pc:docMkLst>
        <pc:docMk/>
      </pc:docMkLst>
      <pc:sldChg chg="modSp">
        <pc:chgData name="Rachel Corkill" userId="S::rcorkill@donnelly.edu::f402e2e3-25df-466f-bef1-af18e158222c" providerId="AD" clId="Web-{8D52E634-EC43-A92A-61F8-44CB3F3CDA7B}" dt="2022-01-10T15:52:22.381" v="18" actId="20577"/>
        <pc:sldMkLst>
          <pc:docMk/>
          <pc:sldMk cId="3240719740" sldId="260"/>
        </pc:sldMkLst>
        <pc:spChg chg="mod">
          <ac:chgData name="Rachel Corkill" userId="S::rcorkill@donnelly.edu::f402e2e3-25df-466f-bef1-af18e158222c" providerId="AD" clId="Web-{8D52E634-EC43-A92A-61F8-44CB3F3CDA7B}" dt="2022-01-10T15:51:47.178" v="16" actId="14100"/>
          <ac:spMkLst>
            <pc:docMk/>
            <pc:sldMk cId="3240719740" sldId="260"/>
            <ac:spMk id="2" creationId="{C0DC0CDE-97ED-4CC3-9A78-9C80B0BE0F38}"/>
          </ac:spMkLst>
        </pc:spChg>
        <pc:spChg chg="mod">
          <ac:chgData name="Rachel Corkill" userId="S::rcorkill@donnelly.edu::f402e2e3-25df-466f-bef1-af18e158222c" providerId="AD" clId="Web-{8D52E634-EC43-A92A-61F8-44CB3F3CDA7B}" dt="2022-01-10T15:52:22.381" v="18" actId="20577"/>
          <ac:spMkLst>
            <pc:docMk/>
            <pc:sldMk cId="3240719740" sldId="260"/>
            <ac:spMk id="3" creationId="{645CBCB9-579C-4FB6-AEA4-F24CAC3E405B}"/>
          </ac:spMkLst>
        </pc:spChg>
      </pc:sldChg>
      <pc:sldChg chg="modSp">
        <pc:chgData name="Rachel Corkill" userId="S::rcorkill@donnelly.edu::f402e2e3-25df-466f-bef1-af18e158222c" providerId="AD" clId="Web-{8D52E634-EC43-A92A-61F8-44CB3F3CDA7B}" dt="2022-01-10T15:53:10.038" v="25" actId="20577"/>
        <pc:sldMkLst>
          <pc:docMk/>
          <pc:sldMk cId="2413800391" sldId="261"/>
        </pc:sldMkLst>
        <pc:spChg chg="mod">
          <ac:chgData name="Rachel Corkill" userId="S::rcorkill@donnelly.edu::f402e2e3-25df-466f-bef1-af18e158222c" providerId="AD" clId="Web-{8D52E634-EC43-A92A-61F8-44CB3F3CDA7B}" dt="2022-01-10T15:53:10.038" v="25" actId="20577"/>
          <ac:spMkLst>
            <pc:docMk/>
            <pc:sldMk cId="2413800391" sldId="261"/>
            <ac:spMk id="3" creationId="{6587FF52-5E04-4DB2-AAC1-8A98096C23AD}"/>
          </ac:spMkLst>
        </pc:spChg>
      </pc:sldChg>
      <pc:sldChg chg="modSp">
        <pc:chgData name="Rachel Corkill" userId="S::rcorkill@donnelly.edu::f402e2e3-25df-466f-bef1-af18e158222c" providerId="AD" clId="Web-{8D52E634-EC43-A92A-61F8-44CB3F3CDA7B}" dt="2022-01-10T15:51:15.287" v="12" actId="20577"/>
        <pc:sldMkLst>
          <pc:docMk/>
          <pc:sldMk cId="2232805146" sldId="263"/>
        </pc:sldMkLst>
        <pc:graphicFrameChg chg="mod modGraphic">
          <ac:chgData name="Rachel Corkill" userId="S::rcorkill@donnelly.edu::f402e2e3-25df-466f-bef1-af18e158222c" providerId="AD" clId="Web-{8D52E634-EC43-A92A-61F8-44CB3F3CDA7B}" dt="2022-01-10T15:51:15.287" v="12" actId="20577"/>
          <ac:graphicFrameMkLst>
            <pc:docMk/>
            <pc:sldMk cId="2232805146" sldId="263"/>
            <ac:graphicFrameMk id="5" creationId="{59A5D4C0-7608-4E1E-B3B9-A5E18BCD7A55}"/>
          </ac:graphicFrameMkLst>
        </pc:graphicFrameChg>
      </pc:sldChg>
      <pc:sldChg chg="del ord">
        <pc:chgData name="Rachel Corkill" userId="S::rcorkill@donnelly.edu::f402e2e3-25df-466f-bef1-af18e158222c" providerId="AD" clId="Web-{8D52E634-EC43-A92A-61F8-44CB3F3CDA7B}" dt="2022-01-10T18:33:35.982" v="26"/>
        <pc:sldMkLst>
          <pc:docMk/>
          <pc:sldMk cId="2213034636" sldId="266"/>
        </pc:sldMkLst>
      </pc:sldChg>
      <pc:sldChg chg="addSp delSp modSp add replId">
        <pc:chgData name="Rachel Corkill" userId="S::rcorkill@donnelly.edu::f402e2e3-25df-466f-bef1-af18e158222c" providerId="AD" clId="Web-{8D52E634-EC43-A92A-61F8-44CB3F3CDA7B}" dt="2022-01-10T20:55:34.184" v="113" actId="1076"/>
        <pc:sldMkLst>
          <pc:docMk/>
          <pc:sldMk cId="3403455468" sldId="275"/>
        </pc:sldMkLst>
        <pc:spChg chg="mod">
          <ac:chgData name="Rachel Corkill" userId="S::rcorkill@donnelly.edu::f402e2e3-25df-466f-bef1-af18e158222c" providerId="AD" clId="Web-{8D52E634-EC43-A92A-61F8-44CB3F3CDA7B}" dt="2022-01-10T20:21:15.846" v="37" actId="14100"/>
          <ac:spMkLst>
            <pc:docMk/>
            <pc:sldMk cId="3403455468" sldId="275"/>
            <ac:spMk id="2" creationId="{F4B45AD8-9C25-414B-A5A7-962E7CDA6E7D}"/>
          </ac:spMkLst>
        </pc:spChg>
        <pc:spChg chg="add mod">
          <ac:chgData name="Rachel Corkill" userId="S::rcorkill@donnelly.edu::f402e2e3-25df-466f-bef1-af18e158222c" providerId="AD" clId="Web-{8D52E634-EC43-A92A-61F8-44CB3F3CDA7B}" dt="2022-01-10T20:55:34.184" v="113" actId="1076"/>
          <ac:spMkLst>
            <pc:docMk/>
            <pc:sldMk cId="3403455468" sldId="275"/>
            <ac:spMk id="16" creationId="{59E25BC4-13F5-467C-8558-4A0AD386882A}"/>
          </ac:spMkLst>
        </pc:spChg>
        <pc:graphicFrameChg chg="del">
          <ac:chgData name="Rachel Corkill" userId="S::rcorkill@donnelly.edu::f402e2e3-25df-466f-bef1-af18e158222c" providerId="AD" clId="Web-{8D52E634-EC43-A92A-61F8-44CB3F3CDA7B}" dt="2022-01-10T20:20:43.456" v="28"/>
          <ac:graphicFrameMkLst>
            <pc:docMk/>
            <pc:sldMk cId="3403455468" sldId="275"/>
            <ac:graphicFrameMk id="5" creationId="{59A5D4C0-7608-4E1E-B3B9-A5E18BCD7A5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29D69-92CB-4576-BC84-6408968C3F70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798E388-BC18-4BDC-8553-43918E406F16}">
      <dgm:prSet/>
      <dgm:spPr/>
      <dgm:t>
        <a:bodyPr/>
        <a:lstStyle/>
        <a:p>
          <a:r>
            <a:rPr lang="en-US"/>
            <a:t>Richard Esvang-Chair</a:t>
          </a:r>
        </a:p>
      </dgm:t>
    </dgm:pt>
    <dgm:pt modelId="{40AE3F4F-48F2-4CC6-A658-56732696DFCF}" type="parTrans" cxnId="{B4188922-3649-473F-B101-2BAFB387FEBB}">
      <dgm:prSet/>
      <dgm:spPr/>
      <dgm:t>
        <a:bodyPr/>
        <a:lstStyle/>
        <a:p>
          <a:endParaRPr lang="en-US"/>
        </a:p>
      </dgm:t>
    </dgm:pt>
    <dgm:pt modelId="{EF5FBA4F-5EC0-425F-ACEA-76B8175FB1F5}" type="sibTrans" cxnId="{B4188922-3649-473F-B101-2BAFB387FEBB}">
      <dgm:prSet/>
      <dgm:spPr/>
      <dgm:t>
        <a:bodyPr/>
        <a:lstStyle/>
        <a:p>
          <a:endParaRPr lang="en-US"/>
        </a:p>
      </dgm:t>
    </dgm:pt>
    <dgm:pt modelId="{5D16E5E1-53E8-49D5-9AFB-4E7C696FFA59}">
      <dgm:prSet/>
      <dgm:spPr/>
      <dgm:t>
        <a:bodyPr/>
        <a:lstStyle/>
        <a:p>
          <a:r>
            <a:rPr lang="en-US"/>
            <a:t>Committee Members:</a:t>
          </a:r>
        </a:p>
      </dgm:t>
    </dgm:pt>
    <dgm:pt modelId="{1789D3FC-2E11-48D6-A89F-2CF0E3343748}" type="parTrans" cxnId="{B1A95D5B-7C9D-413E-AFB2-699AE62177CF}">
      <dgm:prSet/>
      <dgm:spPr/>
      <dgm:t>
        <a:bodyPr/>
        <a:lstStyle/>
        <a:p>
          <a:endParaRPr lang="en-US"/>
        </a:p>
      </dgm:t>
    </dgm:pt>
    <dgm:pt modelId="{F5EC768C-90EC-4AD6-9483-D2C52C125FF4}" type="sibTrans" cxnId="{B1A95D5B-7C9D-413E-AFB2-699AE62177CF}">
      <dgm:prSet/>
      <dgm:spPr/>
      <dgm:t>
        <a:bodyPr/>
        <a:lstStyle/>
        <a:p>
          <a:endParaRPr lang="en-US"/>
        </a:p>
      </dgm:t>
    </dgm:pt>
    <dgm:pt modelId="{A663201C-02FC-4D3E-B6B4-34254755DCD2}">
      <dgm:prSet/>
      <dgm:spPr/>
      <dgm:t>
        <a:bodyPr/>
        <a:lstStyle/>
        <a:p>
          <a:r>
            <a:rPr lang="en-US"/>
            <a:t>Rachel Corkill</a:t>
          </a:r>
        </a:p>
      </dgm:t>
    </dgm:pt>
    <dgm:pt modelId="{6EC82D11-A5F2-4701-86AF-095D9DE158E6}" type="parTrans" cxnId="{9822EC25-63EF-460B-883E-06C03785A5D3}">
      <dgm:prSet/>
      <dgm:spPr/>
      <dgm:t>
        <a:bodyPr/>
        <a:lstStyle/>
        <a:p>
          <a:endParaRPr lang="en-US"/>
        </a:p>
      </dgm:t>
    </dgm:pt>
    <dgm:pt modelId="{819C1ED6-CEF8-4344-9706-8DB5AC7A8515}" type="sibTrans" cxnId="{9822EC25-63EF-460B-883E-06C03785A5D3}">
      <dgm:prSet/>
      <dgm:spPr/>
      <dgm:t>
        <a:bodyPr/>
        <a:lstStyle/>
        <a:p>
          <a:endParaRPr lang="en-US"/>
        </a:p>
      </dgm:t>
    </dgm:pt>
    <dgm:pt modelId="{24057C6A-6047-4314-A4E0-37B328BFA972}">
      <dgm:prSet/>
      <dgm:spPr/>
      <dgm:t>
        <a:bodyPr/>
        <a:lstStyle/>
        <a:p>
          <a:r>
            <a:rPr lang="en-US"/>
            <a:t>Gretchen Moffet</a:t>
          </a:r>
        </a:p>
      </dgm:t>
    </dgm:pt>
    <dgm:pt modelId="{6F989BE8-5831-4FF8-B353-BCC18200DA96}" type="parTrans" cxnId="{8B4DB96D-0312-4D73-9E20-64B75CB4B26A}">
      <dgm:prSet/>
      <dgm:spPr/>
      <dgm:t>
        <a:bodyPr/>
        <a:lstStyle/>
        <a:p>
          <a:endParaRPr lang="en-US"/>
        </a:p>
      </dgm:t>
    </dgm:pt>
    <dgm:pt modelId="{61EC9DDF-2098-4122-B135-E1037C0B421E}" type="sibTrans" cxnId="{8B4DB96D-0312-4D73-9E20-64B75CB4B26A}">
      <dgm:prSet/>
      <dgm:spPr/>
      <dgm:t>
        <a:bodyPr/>
        <a:lstStyle/>
        <a:p>
          <a:endParaRPr lang="en-US"/>
        </a:p>
      </dgm:t>
    </dgm:pt>
    <dgm:pt modelId="{ADF1C3D6-E8D8-4DC8-BE3B-0166AF83FE2B}">
      <dgm:prSet/>
      <dgm:spPr/>
      <dgm:t>
        <a:bodyPr/>
        <a:lstStyle/>
        <a:p>
          <a:r>
            <a:rPr lang="en-US"/>
            <a:t>Mary Pflanz</a:t>
          </a:r>
        </a:p>
      </dgm:t>
    </dgm:pt>
    <dgm:pt modelId="{0286AEF5-F69A-4DB1-BDE6-C4CB39A81938}" type="parTrans" cxnId="{9E006405-D110-4EE8-9DDE-619E6607D426}">
      <dgm:prSet/>
      <dgm:spPr/>
      <dgm:t>
        <a:bodyPr/>
        <a:lstStyle/>
        <a:p>
          <a:endParaRPr lang="en-US"/>
        </a:p>
      </dgm:t>
    </dgm:pt>
    <dgm:pt modelId="{DDA90BBE-799D-4116-8D08-AC6467F83375}" type="sibTrans" cxnId="{9E006405-D110-4EE8-9DDE-619E6607D426}">
      <dgm:prSet/>
      <dgm:spPr/>
      <dgm:t>
        <a:bodyPr/>
        <a:lstStyle/>
        <a:p>
          <a:endParaRPr lang="en-US"/>
        </a:p>
      </dgm:t>
    </dgm:pt>
    <dgm:pt modelId="{07C688DC-8F6C-4239-AB86-CE74E44499F8}">
      <dgm:prSet/>
      <dgm:spPr/>
      <dgm:t>
        <a:bodyPr/>
        <a:lstStyle/>
        <a:p>
          <a:r>
            <a:rPr lang="en-US"/>
            <a:t>Lisa Stoothoff</a:t>
          </a:r>
        </a:p>
      </dgm:t>
    </dgm:pt>
    <dgm:pt modelId="{8F91F152-689D-46EA-8C6B-1191D5DDCF0A}" type="parTrans" cxnId="{42FC2658-D41C-4E49-8D67-DFE020287149}">
      <dgm:prSet/>
      <dgm:spPr/>
      <dgm:t>
        <a:bodyPr/>
        <a:lstStyle/>
        <a:p>
          <a:endParaRPr lang="en-US"/>
        </a:p>
      </dgm:t>
    </dgm:pt>
    <dgm:pt modelId="{5D17ABB4-1517-41AE-9ADB-280FD4BA76D6}" type="sibTrans" cxnId="{42FC2658-D41C-4E49-8D67-DFE020287149}">
      <dgm:prSet/>
      <dgm:spPr/>
      <dgm:t>
        <a:bodyPr/>
        <a:lstStyle/>
        <a:p>
          <a:endParaRPr lang="en-US"/>
        </a:p>
      </dgm:t>
    </dgm:pt>
    <dgm:pt modelId="{7291D653-2B77-40A2-A9DB-623EFD9C94C7}" type="pres">
      <dgm:prSet presAssocID="{DA429D69-92CB-4576-BC84-6408968C3F70}" presName="linear" presStyleCnt="0">
        <dgm:presLayoutVars>
          <dgm:dir/>
          <dgm:animLvl val="lvl"/>
          <dgm:resizeHandles val="exact"/>
        </dgm:presLayoutVars>
      </dgm:prSet>
      <dgm:spPr/>
    </dgm:pt>
    <dgm:pt modelId="{824DF376-C53E-4BA6-AD04-7C063B78FC57}" type="pres">
      <dgm:prSet presAssocID="{9798E388-BC18-4BDC-8553-43918E406F16}" presName="parentLin" presStyleCnt="0"/>
      <dgm:spPr/>
    </dgm:pt>
    <dgm:pt modelId="{7557ADCB-1F33-4B96-8296-6DD0D54F9842}" type="pres">
      <dgm:prSet presAssocID="{9798E388-BC18-4BDC-8553-43918E406F16}" presName="parentLeftMargin" presStyleLbl="node1" presStyleIdx="0" presStyleCnt="6"/>
      <dgm:spPr/>
    </dgm:pt>
    <dgm:pt modelId="{2E201372-65C6-4635-92F7-507F52D631F7}" type="pres">
      <dgm:prSet presAssocID="{9798E388-BC18-4BDC-8553-43918E406F1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58FF13-EC13-41CF-87C8-38330F0E8A47}" type="pres">
      <dgm:prSet presAssocID="{9798E388-BC18-4BDC-8553-43918E406F16}" presName="negativeSpace" presStyleCnt="0"/>
      <dgm:spPr/>
    </dgm:pt>
    <dgm:pt modelId="{F3EBD55E-32EF-495D-B87A-688923F754E5}" type="pres">
      <dgm:prSet presAssocID="{9798E388-BC18-4BDC-8553-43918E406F16}" presName="childText" presStyleLbl="conFgAcc1" presStyleIdx="0" presStyleCnt="6">
        <dgm:presLayoutVars>
          <dgm:bulletEnabled val="1"/>
        </dgm:presLayoutVars>
      </dgm:prSet>
      <dgm:spPr/>
    </dgm:pt>
    <dgm:pt modelId="{548D5AC8-BDFA-459F-98A5-064C5DDD4ECC}" type="pres">
      <dgm:prSet presAssocID="{EF5FBA4F-5EC0-425F-ACEA-76B8175FB1F5}" presName="spaceBetweenRectangles" presStyleCnt="0"/>
      <dgm:spPr/>
    </dgm:pt>
    <dgm:pt modelId="{6A6B8506-BEF1-4EBC-87A5-15359DAAA3FB}" type="pres">
      <dgm:prSet presAssocID="{5D16E5E1-53E8-49D5-9AFB-4E7C696FFA59}" presName="parentLin" presStyleCnt="0"/>
      <dgm:spPr/>
    </dgm:pt>
    <dgm:pt modelId="{41CEDA8F-A13B-4F50-9C9D-E4CA505B5E98}" type="pres">
      <dgm:prSet presAssocID="{5D16E5E1-53E8-49D5-9AFB-4E7C696FFA59}" presName="parentLeftMargin" presStyleLbl="node1" presStyleIdx="0" presStyleCnt="6"/>
      <dgm:spPr/>
    </dgm:pt>
    <dgm:pt modelId="{14067863-5488-4212-854C-89145416E193}" type="pres">
      <dgm:prSet presAssocID="{5D16E5E1-53E8-49D5-9AFB-4E7C696FFA5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9652C1C-FEBC-4868-8082-CF2ED94F1258}" type="pres">
      <dgm:prSet presAssocID="{5D16E5E1-53E8-49D5-9AFB-4E7C696FFA59}" presName="negativeSpace" presStyleCnt="0"/>
      <dgm:spPr/>
    </dgm:pt>
    <dgm:pt modelId="{CABA7FB5-75E0-4165-B9CD-D2F5891DF5E0}" type="pres">
      <dgm:prSet presAssocID="{5D16E5E1-53E8-49D5-9AFB-4E7C696FFA59}" presName="childText" presStyleLbl="conFgAcc1" presStyleIdx="1" presStyleCnt="6">
        <dgm:presLayoutVars>
          <dgm:bulletEnabled val="1"/>
        </dgm:presLayoutVars>
      </dgm:prSet>
      <dgm:spPr/>
    </dgm:pt>
    <dgm:pt modelId="{E35F1852-A327-462A-BB53-6B2D5EA2F320}" type="pres">
      <dgm:prSet presAssocID="{F5EC768C-90EC-4AD6-9483-D2C52C125FF4}" presName="spaceBetweenRectangles" presStyleCnt="0"/>
      <dgm:spPr/>
    </dgm:pt>
    <dgm:pt modelId="{B384D4EE-E12A-42BC-BF94-01049EEBA2A3}" type="pres">
      <dgm:prSet presAssocID="{A663201C-02FC-4D3E-B6B4-34254755DCD2}" presName="parentLin" presStyleCnt="0"/>
      <dgm:spPr/>
    </dgm:pt>
    <dgm:pt modelId="{331DF54F-B49E-4B82-9C55-9A0F77EC5A6F}" type="pres">
      <dgm:prSet presAssocID="{A663201C-02FC-4D3E-B6B4-34254755DCD2}" presName="parentLeftMargin" presStyleLbl="node1" presStyleIdx="1" presStyleCnt="6"/>
      <dgm:spPr/>
    </dgm:pt>
    <dgm:pt modelId="{96AD9C8C-9A52-4449-BC14-9BA4F945684B}" type="pres">
      <dgm:prSet presAssocID="{A663201C-02FC-4D3E-B6B4-34254755DCD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2C3DC13-DECB-40AF-8F4D-9050E699F500}" type="pres">
      <dgm:prSet presAssocID="{A663201C-02FC-4D3E-B6B4-34254755DCD2}" presName="negativeSpace" presStyleCnt="0"/>
      <dgm:spPr/>
    </dgm:pt>
    <dgm:pt modelId="{80DF80D7-D118-4E63-9462-D20ED530B151}" type="pres">
      <dgm:prSet presAssocID="{A663201C-02FC-4D3E-B6B4-34254755DCD2}" presName="childText" presStyleLbl="conFgAcc1" presStyleIdx="2" presStyleCnt="6">
        <dgm:presLayoutVars>
          <dgm:bulletEnabled val="1"/>
        </dgm:presLayoutVars>
      </dgm:prSet>
      <dgm:spPr/>
    </dgm:pt>
    <dgm:pt modelId="{8BB3FAC5-743F-4E7E-A9AF-DA0D6149EBC1}" type="pres">
      <dgm:prSet presAssocID="{819C1ED6-CEF8-4344-9706-8DB5AC7A8515}" presName="spaceBetweenRectangles" presStyleCnt="0"/>
      <dgm:spPr/>
    </dgm:pt>
    <dgm:pt modelId="{C5742820-7D7C-468B-9061-3B330D404FA9}" type="pres">
      <dgm:prSet presAssocID="{24057C6A-6047-4314-A4E0-37B328BFA972}" presName="parentLin" presStyleCnt="0"/>
      <dgm:spPr/>
    </dgm:pt>
    <dgm:pt modelId="{50DE5306-1E1B-4049-9BE8-59B402E6FA93}" type="pres">
      <dgm:prSet presAssocID="{24057C6A-6047-4314-A4E0-37B328BFA972}" presName="parentLeftMargin" presStyleLbl="node1" presStyleIdx="2" presStyleCnt="6"/>
      <dgm:spPr/>
    </dgm:pt>
    <dgm:pt modelId="{54E0711C-C21B-45C1-B803-E0E85BFCCFA8}" type="pres">
      <dgm:prSet presAssocID="{24057C6A-6047-4314-A4E0-37B328BFA97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E7A267-38F6-4F27-8EDE-AC52591F583D}" type="pres">
      <dgm:prSet presAssocID="{24057C6A-6047-4314-A4E0-37B328BFA972}" presName="negativeSpace" presStyleCnt="0"/>
      <dgm:spPr/>
    </dgm:pt>
    <dgm:pt modelId="{73C5733C-6519-42E3-A31F-434A356F3107}" type="pres">
      <dgm:prSet presAssocID="{24057C6A-6047-4314-A4E0-37B328BFA972}" presName="childText" presStyleLbl="conFgAcc1" presStyleIdx="3" presStyleCnt="6">
        <dgm:presLayoutVars>
          <dgm:bulletEnabled val="1"/>
        </dgm:presLayoutVars>
      </dgm:prSet>
      <dgm:spPr/>
    </dgm:pt>
    <dgm:pt modelId="{E55A2295-4985-48E9-AA36-5E0D508D715C}" type="pres">
      <dgm:prSet presAssocID="{61EC9DDF-2098-4122-B135-E1037C0B421E}" presName="spaceBetweenRectangles" presStyleCnt="0"/>
      <dgm:spPr/>
    </dgm:pt>
    <dgm:pt modelId="{D506DBA7-714F-47F4-BFA6-537978F59C15}" type="pres">
      <dgm:prSet presAssocID="{ADF1C3D6-E8D8-4DC8-BE3B-0166AF83FE2B}" presName="parentLin" presStyleCnt="0"/>
      <dgm:spPr/>
    </dgm:pt>
    <dgm:pt modelId="{4704ADA6-10D7-4C91-AECF-93C53E0A3671}" type="pres">
      <dgm:prSet presAssocID="{ADF1C3D6-E8D8-4DC8-BE3B-0166AF83FE2B}" presName="parentLeftMargin" presStyleLbl="node1" presStyleIdx="3" presStyleCnt="6"/>
      <dgm:spPr/>
    </dgm:pt>
    <dgm:pt modelId="{A8E68581-62DD-4C8D-8C67-265BAF993A3A}" type="pres">
      <dgm:prSet presAssocID="{ADF1C3D6-E8D8-4DC8-BE3B-0166AF83FE2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9219F9-0B64-43CB-A55A-CE2056A87273}" type="pres">
      <dgm:prSet presAssocID="{ADF1C3D6-E8D8-4DC8-BE3B-0166AF83FE2B}" presName="negativeSpace" presStyleCnt="0"/>
      <dgm:spPr/>
    </dgm:pt>
    <dgm:pt modelId="{4FBA3B3D-764D-4CEF-8C96-4273AAC7C99E}" type="pres">
      <dgm:prSet presAssocID="{ADF1C3D6-E8D8-4DC8-BE3B-0166AF83FE2B}" presName="childText" presStyleLbl="conFgAcc1" presStyleIdx="4" presStyleCnt="6">
        <dgm:presLayoutVars>
          <dgm:bulletEnabled val="1"/>
        </dgm:presLayoutVars>
      </dgm:prSet>
      <dgm:spPr/>
    </dgm:pt>
    <dgm:pt modelId="{84555AE4-1D04-4A29-B276-4A8B48E18E1C}" type="pres">
      <dgm:prSet presAssocID="{DDA90BBE-799D-4116-8D08-AC6467F83375}" presName="spaceBetweenRectangles" presStyleCnt="0"/>
      <dgm:spPr/>
    </dgm:pt>
    <dgm:pt modelId="{6FCAC1C1-EF07-4008-9228-B63183B003BC}" type="pres">
      <dgm:prSet presAssocID="{07C688DC-8F6C-4239-AB86-CE74E44499F8}" presName="parentLin" presStyleCnt="0"/>
      <dgm:spPr/>
    </dgm:pt>
    <dgm:pt modelId="{7D057FC8-CFD3-4546-A52F-7F539984F69E}" type="pres">
      <dgm:prSet presAssocID="{07C688DC-8F6C-4239-AB86-CE74E44499F8}" presName="parentLeftMargin" presStyleLbl="node1" presStyleIdx="4" presStyleCnt="6"/>
      <dgm:spPr/>
    </dgm:pt>
    <dgm:pt modelId="{955A73F3-2C0C-4AE7-AAFB-E5DF08C52B08}" type="pres">
      <dgm:prSet presAssocID="{07C688DC-8F6C-4239-AB86-CE74E44499F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974D56D-8CD5-40A2-8B8B-5A29101424F1}" type="pres">
      <dgm:prSet presAssocID="{07C688DC-8F6C-4239-AB86-CE74E44499F8}" presName="negativeSpace" presStyleCnt="0"/>
      <dgm:spPr/>
    </dgm:pt>
    <dgm:pt modelId="{87CEE1B1-5C88-4DA2-923F-A2E2C8F54223}" type="pres">
      <dgm:prSet presAssocID="{07C688DC-8F6C-4239-AB86-CE74E44499F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E006405-D110-4EE8-9DDE-619E6607D426}" srcId="{DA429D69-92CB-4576-BC84-6408968C3F70}" destId="{ADF1C3D6-E8D8-4DC8-BE3B-0166AF83FE2B}" srcOrd="4" destOrd="0" parTransId="{0286AEF5-F69A-4DB1-BDE6-C4CB39A81938}" sibTransId="{DDA90BBE-799D-4116-8D08-AC6467F83375}"/>
    <dgm:cxn modelId="{B4188922-3649-473F-B101-2BAFB387FEBB}" srcId="{DA429D69-92CB-4576-BC84-6408968C3F70}" destId="{9798E388-BC18-4BDC-8553-43918E406F16}" srcOrd="0" destOrd="0" parTransId="{40AE3F4F-48F2-4CC6-A658-56732696DFCF}" sibTransId="{EF5FBA4F-5EC0-425F-ACEA-76B8175FB1F5}"/>
    <dgm:cxn modelId="{9822EC25-63EF-460B-883E-06C03785A5D3}" srcId="{DA429D69-92CB-4576-BC84-6408968C3F70}" destId="{A663201C-02FC-4D3E-B6B4-34254755DCD2}" srcOrd="2" destOrd="0" parTransId="{6EC82D11-A5F2-4701-86AF-095D9DE158E6}" sibTransId="{819C1ED6-CEF8-4344-9706-8DB5AC7A8515}"/>
    <dgm:cxn modelId="{39C06D2B-282A-40F1-B95B-0964DA27807E}" type="presOf" srcId="{07C688DC-8F6C-4239-AB86-CE74E44499F8}" destId="{7D057FC8-CFD3-4546-A52F-7F539984F69E}" srcOrd="0" destOrd="0" presId="urn:microsoft.com/office/officeart/2005/8/layout/list1"/>
    <dgm:cxn modelId="{E70A033A-4ACD-4DA0-B896-E6F2ECC03C6E}" type="presOf" srcId="{ADF1C3D6-E8D8-4DC8-BE3B-0166AF83FE2B}" destId="{A8E68581-62DD-4C8D-8C67-265BAF993A3A}" srcOrd="1" destOrd="0" presId="urn:microsoft.com/office/officeart/2005/8/layout/list1"/>
    <dgm:cxn modelId="{B1A95D5B-7C9D-413E-AFB2-699AE62177CF}" srcId="{DA429D69-92CB-4576-BC84-6408968C3F70}" destId="{5D16E5E1-53E8-49D5-9AFB-4E7C696FFA59}" srcOrd="1" destOrd="0" parTransId="{1789D3FC-2E11-48D6-A89F-2CF0E3343748}" sibTransId="{F5EC768C-90EC-4AD6-9483-D2C52C125FF4}"/>
    <dgm:cxn modelId="{6C2C5F68-525B-40A8-8B9A-5CA8B5283865}" type="presOf" srcId="{24057C6A-6047-4314-A4E0-37B328BFA972}" destId="{54E0711C-C21B-45C1-B803-E0E85BFCCFA8}" srcOrd="1" destOrd="0" presId="urn:microsoft.com/office/officeart/2005/8/layout/list1"/>
    <dgm:cxn modelId="{8B4DB96D-0312-4D73-9E20-64B75CB4B26A}" srcId="{DA429D69-92CB-4576-BC84-6408968C3F70}" destId="{24057C6A-6047-4314-A4E0-37B328BFA972}" srcOrd="3" destOrd="0" parTransId="{6F989BE8-5831-4FF8-B353-BCC18200DA96}" sibTransId="{61EC9DDF-2098-4122-B135-E1037C0B421E}"/>
    <dgm:cxn modelId="{A750AC6E-299F-4849-9816-2AA0080AD556}" type="presOf" srcId="{A663201C-02FC-4D3E-B6B4-34254755DCD2}" destId="{331DF54F-B49E-4B82-9C55-9A0F77EC5A6F}" srcOrd="0" destOrd="0" presId="urn:microsoft.com/office/officeart/2005/8/layout/list1"/>
    <dgm:cxn modelId="{96F72E71-7051-48CD-A06F-4CBDDFBBEC80}" type="presOf" srcId="{9798E388-BC18-4BDC-8553-43918E406F16}" destId="{7557ADCB-1F33-4B96-8296-6DD0D54F9842}" srcOrd="0" destOrd="0" presId="urn:microsoft.com/office/officeart/2005/8/layout/list1"/>
    <dgm:cxn modelId="{66F98151-EA63-47A9-B1AE-57476F3D7C56}" type="presOf" srcId="{24057C6A-6047-4314-A4E0-37B328BFA972}" destId="{50DE5306-1E1B-4049-9BE8-59B402E6FA93}" srcOrd="0" destOrd="0" presId="urn:microsoft.com/office/officeart/2005/8/layout/list1"/>
    <dgm:cxn modelId="{9B811355-6B47-41FC-A4AE-E3ECC9F27BB5}" type="presOf" srcId="{DA429D69-92CB-4576-BC84-6408968C3F70}" destId="{7291D653-2B77-40A2-A9DB-623EFD9C94C7}" srcOrd="0" destOrd="0" presId="urn:microsoft.com/office/officeart/2005/8/layout/list1"/>
    <dgm:cxn modelId="{42FC2658-D41C-4E49-8D67-DFE020287149}" srcId="{DA429D69-92CB-4576-BC84-6408968C3F70}" destId="{07C688DC-8F6C-4239-AB86-CE74E44499F8}" srcOrd="5" destOrd="0" parTransId="{8F91F152-689D-46EA-8C6B-1191D5DDCF0A}" sibTransId="{5D17ABB4-1517-41AE-9ADB-280FD4BA76D6}"/>
    <dgm:cxn modelId="{0A8C2C94-F308-4F04-93A0-82E667617E5F}" type="presOf" srcId="{5D16E5E1-53E8-49D5-9AFB-4E7C696FFA59}" destId="{14067863-5488-4212-854C-89145416E193}" srcOrd="1" destOrd="0" presId="urn:microsoft.com/office/officeart/2005/8/layout/list1"/>
    <dgm:cxn modelId="{5E291998-E102-49CB-AB1D-F06176E3E36F}" type="presOf" srcId="{07C688DC-8F6C-4239-AB86-CE74E44499F8}" destId="{955A73F3-2C0C-4AE7-AAFB-E5DF08C52B08}" srcOrd="1" destOrd="0" presId="urn:microsoft.com/office/officeart/2005/8/layout/list1"/>
    <dgm:cxn modelId="{52303ABA-DCF5-4127-95A7-49B50AAB9CFC}" type="presOf" srcId="{A663201C-02FC-4D3E-B6B4-34254755DCD2}" destId="{96AD9C8C-9A52-4449-BC14-9BA4F945684B}" srcOrd="1" destOrd="0" presId="urn:microsoft.com/office/officeart/2005/8/layout/list1"/>
    <dgm:cxn modelId="{3095DEBF-D6BA-4582-B844-B54015ACC067}" type="presOf" srcId="{9798E388-BC18-4BDC-8553-43918E406F16}" destId="{2E201372-65C6-4635-92F7-507F52D631F7}" srcOrd="1" destOrd="0" presId="urn:microsoft.com/office/officeart/2005/8/layout/list1"/>
    <dgm:cxn modelId="{EB9E00EC-051A-474E-A478-82847AFDC7DB}" type="presOf" srcId="{5D16E5E1-53E8-49D5-9AFB-4E7C696FFA59}" destId="{41CEDA8F-A13B-4F50-9C9D-E4CA505B5E98}" srcOrd="0" destOrd="0" presId="urn:microsoft.com/office/officeart/2005/8/layout/list1"/>
    <dgm:cxn modelId="{CBDCD9EE-54DB-47F8-A3CE-A64418D789F8}" type="presOf" srcId="{ADF1C3D6-E8D8-4DC8-BE3B-0166AF83FE2B}" destId="{4704ADA6-10D7-4C91-AECF-93C53E0A3671}" srcOrd="0" destOrd="0" presId="urn:microsoft.com/office/officeart/2005/8/layout/list1"/>
    <dgm:cxn modelId="{8797E0EB-14C0-4C6C-81DF-73CF078AD1CD}" type="presParOf" srcId="{7291D653-2B77-40A2-A9DB-623EFD9C94C7}" destId="{824DF376-C53E-4BA6-AD04-7C063B78FC57}" srcOrd="0" destOrd="0" presId="urn:microsoft.com/office/officeart/2005/8/layout/list1"/>
    <dgm:cxn modelId="{3D3321D1-37FD-44D4-B80B-F51818B51096}" type="presParOf" srcId="{824DF376-C53E-4BA6-AD04-7C063B78FC57}" destId="{7557ADCB-1F33-4B96-8296-6DD0D54F9842}" srcOrd="0" destOrd="0" presId="urn:microsoft.com/office/officeart/2005/8/layout/list1"/>
    <dgm:cxn modelId="{C476BB3C-1276-44F0-8845-6BA868BE173D}" type="presParOf" srcId="{824DF376-C53E-4BA6-AD04-7C063B78FC57}" destId="{2E201372-65C6-4635-92F7-507F52D631F7}" srcOrd="1" destOrd="0" presId="urn:microsoft.com/office/officeart/2005/8/layout/list1"/>
    <dgm:cxn modelId="{411E2BC6-D8CC-424B-9CC5-DD917002C8CF}" type="presParOf" srcId="{7291D653-2B77-40A2-A9DB-623EFD9C94C7}" destId="{AE58FF13-EC13-41CF-87C8-38330F0E8A47}" srcOrd="1" destOrd="0" presId="urn:microsoft.com/office/officeart/2005/8/layout/list1"/>
    <dgm:cxn modelId="{6A033611-C9D9-49B5-ACF2-373B1073186A}" type="presParOf" srcId="{7291D653-2B77-40A2-A9DB-623EFD9C94C7}" destId="{F3EBD55E-32EF-495D-B87A-688923F754E5}" srcOrd="2" destOrd="0" presId="urn:microsoft.com/office/officeart/2005/8/layout/list1"/>
    <dgm:cxn modelId="{98BE1073-C739-46D0-BCBB-CB5302EF83E6}" type="presParOf" srcId="{7291D653-2B77-40A2-A9DB-623EFD9C94C7}" destId="{548D5AC8-BDFA-459F-98A5-064C5DDD4ECC}" srcOrd="3" destOrd="0" presId="urn:microsoft.com/office/officeart/2005/8/layout/list1"/>
    <dgm:cxn modelId="{DC86F36A-BA38-43CF-A607-3229EDCA4AA8}" type="presParOf" srcId="{7291D653-2B77-40A2-A9DB-623EFD9C94C7}" destId="{6A6B8506-BEF1-4EBC-87A5-15359DAAA3FB}" srcOrd="4" destOrd="0" presId="urn:microsoft.com/office/officeart/2005/8/layout/list1"/>
    <dgm:cxn modelId="{4EB03195-697E-46F3-9EB4-6C802CC95CDF}" type="presParOf" srcId="{6A6B8506-BEF1-4EBC-87A5-15359DAAA3FB}" destId="{41CEDA8F-A13B-4F50-9C9D-E4CA505B5E98}" srcOrd="0" destOrd="0" presId="urn:microsoft.com/office/officeart/2005/8/layout/list1"/>
    <dgm:cxn modelId="{F611697C-4D0F-4AB3-AB3A-ED634283071D}" type="presParOf" srcId="{6A6B8506-BEF1-4EBC-87A5-15359DAAA3FB}" destId="{14067863-5488-4212-854C-89145416E193}" srcOrd="1" destOrd="0" presId="urn:microsoft.com/office/officeart/2005/8/layout/list1"/>
    <dgm:cxn modelId="{C9961185-98B2-4C76-9D61-46E561E56F6E}" type="presParOf" srcId="{7291D653-2B77-40A2-A9DB-623EFD9C94C7}" destId="{19652C1C-FEBC-4868-8082-CF2ED94F1258}" srcOrd="5" destOrd="0" presId="urn:microsoft.com/office/officeart/2005/8/layout/list1"/>
    <dgm:cxn modelId="{FF6F2AA8-BD3F-4496-B8E7-611436528C05}" type="presParOf" srcId="{7291D653-2B77-40A2-A9DB-623EFD9C94C7}" destId="{CABA7FB5-75E0-4165-B9CD-D2F5891DF5E0}" srcOrd="6" destOrd="0" presId="urn:microsoft.com/office/officeart/2005/8/layout/list1"/>
    <dgm:cxn modelId="{AE2C73BE-FE89-492D-93A6-7BEFAAA3CE1A}" type="presParOf" srcId="{7291D653-2B77-40A2-A9DB-623EFD9C94C7}" destId="{E35F1852-A327-462A-BB53-6B2D5EA2F320}" srcOrd="7" destOrd="0" presId="urn:microsoft.com/office/officeart/2005/8/layout/list1"/>
    <dgm:cxn modelId="{0A5A6634-920F-4ED2-9711-CB63067B8598}" type="presParOf" srcId="{7291D653-2B77-40A2-A9DB-623EFD9C94C7}" destId="{B384D4EE-E12A-42BC-BF94-01049EEBA2A3}" srcOrd="8" destOrd="0" presId="urn:microsoft.com/office/officeart/2005/8/layout/list1"/>
    <dgm:cxn modelId="{A822D131-DF20-4540-A3FA-10ACAEA58124}" type="presParOf" srcId="{B384D4EE-E12A-42BC-BF94-01049EEBA2A3}" destId="{331DF54F-B49E-4B82-9C55-9A0F77EC5A6F}" srcOrd="0" destOrd="0" presId="urn:microsoft.com/office/officeart/2005/8/layout/list1"/>
    <dgm:cxn modelId="{F8E11F6F-3365-485D-9B69-6C4A571FFFB3}" type="presParOf" srcId="{B384D4EE-E12A-42BC-BF94-01049EEBA2A3}" destId="{96AD9C8C-9A52-4449-BC14-9BA4F945684B}" srcOrd="1" destOrd="0" presId="urn:microsoft.com/office/officeart/2005/8/layout/list1"/>
    <dgm:cxn modelId="{C15CDA64-2000-47A3-980C-60B7BC7264C4}" type="presParOf" srcId="{7291D653-2B77-40A2-A9DB-623EFD9C94C7}" destId="{C2C3DC13-DECB-40AF-8F4D-9050E699F500}" srcOrd="9" destOrd="0" presId="urn:microsoft.com/office/officeart/2005/8/layout/list1"/>
    <dgm:cxn modelId="{18CE6087-61F8-4A45-AEF6-09AE65AEC8D5}" type="presParOf" srcId="{7291D653-2B77-40A2-A9DB-623EFD9C94C7}" destId="{80DF80D7-D118-4E63-9462-D20ED530B151}" srcOrd="10" destOrd="0" presId="urn:microsoft.com/office/officeart/2005/8/layout/list1"/>
    <dgm:cxn modelId="{49F9950C-7B56-42B4-BBBB-35F33E06462F}" type="presParOf" srcId="{7291D653-2B77-40A2-A9DB-623EFD9C94C7}" destId="{8BB3FAC5-743F-4E7E-A9AF-DA0D6149EBC1}" srcOrd="11" destOrd="0" presId="urn:microsoft.com/office/officeart/2005/8/layout/list1"/>
    <dgm:cxn modelId="{42A9AA93-4BE6-4FE5-BC06-429BB8CBA940}" type="presParOf" srcId="{7291D653-2B77-40A2-A9DB-623EFD9C94C7}" destId="{C5742820-7D7C-468B-9061-3B330D404FA9}" srcOrd="12" destOrd="0" presId="urn:microsoft.com/office/officeart/2005/8/layout/list1"/>
    <dgm:cxn modelId="{85F76AF8-2A9B-4AC9-9040-7B4711FA0AED}" type="presParOf" srcId="{C5742820-7D7C-468B-9061-3B330D404FA9}" destId="{50DE5306-1E1B-4049-9BE8-59B402E6FA93}" srcOrd="0" destOrd="0" presId="urn:microsoft.com/office/officeart/2005/8/layout/list1"/>
    <dgm:cxn modelId="{0F728012-DE1E-4D43-B49C-401745D849EC}" type="presParOf" srcId="{C5742820-7D7C-468B-9061-3B330D404FA9}" destId="{54E0711C-C21B-45C1-B803-E0E85BFCCFA8}" srcOrd="1" destOrd="0" presId="urn:microsoft.com/office/officeart/2005/8/layout/list1"/>
    <dgm:cxn modelId="{E6CF65A5-3FEF-4F9E-990A-946B23F18C5B}" type="presParOf" srcId="{7291D653-2B77-40A2-A9DB-623EFD9C94C7}" destId="{9EE7A267-38F6-4F27-8EDE-AC52591F583D}" srcOrd="13" destOrd="0" presId="urn:microsoft.com/office/officeart/2005/8/layout/list1"/>
    <dgm:cxn modelId="{E4BA7306-B95F-4CA1-A309-77273BCA8A3D}" type="presParOf" srcId="{7291D653-2B77-40A2-A9DB-623EFD9C94C7}" destId="{73C5733C-6519-42E3-A31F-434A356F3107}" srcOrd="14" destOrd="0" presId="urn:microsoft.com/office/officeart/2005/8/layout/list1"/>
    <dgm:cxn modelId="{1FCDB306-3903-4606-BB20-AA3893A65416}" type="presParOf" srcId="{7291D653-2B77-40A2-A9DB-623EFD9C94C7}" destId="{E55A2295-4985-48E9-AA36-5E0D508D715C}" srcOrd="15" destOrd="0" presId="urn:microsoft.com/office/officeart/2005/8/layout/list1"/>
    <dgm:cxn modelId="{8EBBDF1A-508B-4C33-9BE1-C0789F480223}" type="presParOf" srcId="{7291D653-2B77-40A2-A9DB-623EFD9C94C7}" destId="{D506DBA7-714F-47F4-BFA6-537978F59C15}" srcOrd="16" destOrd="0" presId="urn:microsoft.com/office/officeart/2005/8/layout/list1"/>
    <dgm:cxn modelId="{5C3A72D6-FB14-4FBC-A759-E3C0833697F9}" type="presParOf" srcId="{D506DBA7-714F-47F4-BFA6-537978F59C15}" destId="{4704ADA6-10D7-4C91-AECF-93C53E0A3671}" srcOrd="0" destOrd="0" presId="urn:microsoft.com/office/officeart/2005/8/layout/list1"/>
    <dgm:cxn modelId="{C907B3E4-7959-4419-806D-47C0290475B3}" type="presParOf" srcId="{D506DBA7-714F-47F4-BFA6-537978F59C15}" destId="{A8E68581-62DD-4C8D-8C67-265BAF993A3A}" srcOrd="1" destOrd="0" presId="urn:microsoft.com/office/officeart/2005/8/layout/list1"/>
    <dgm:cxn modelId="{2F2864A5-8AB8-47E2-A788-AF49BAB86228}" type="presParOf" srcId="{7291D653-2B77-40A2-A9DB-623EFD9C94C7}" destId="{9E9219F9-0B64-43CB-A55A-CE2056A87273}" srcOrd="17" destOrd="0" presId="urn:microsoft.com/office/officeart/2005/8/layout/list1"/>
    <dgm:cxn modelId="{99F4D432-56D8-4255-B710-EDB7C55E5F3C}" type="presParOf" srcId="{7291D653-2B77-40A2-A9DB-623EFD9C94C7}" destId="{4FBA3B3D-764D-4CEF-8C96-4273AAC7C99E}" srcOrd="18" destOrd="0" presId="urn:microsoft.com/office/officeart/2005/8/layout/list1"/>
    <dgm:cxn modelId="{5224FADA-7FBC-426B-98F9-99567741B388}" type="presParOf" srcId="{7291D653-2B77-40A2-A9DB-623EFD9C94C7}" destId="{84555AE4-1D04-4A29-B276-4A8B48E18E1C}" srcOrd="19" destOrd="0" presId="urn:microsoft.com/office/officeart/2005/8/layout/list1"/>
    <dgm:cxn modelId="{A4A2337B-A42A-4CCB-8883-408CEB770A11}" type="presParOf" srcId="{7291D653-2B77-40A2-A9DB-623EFD9C94C7}" destId="{6FCAC1C1-EF07-4008-9228-B63183B003BC}" srcOrd="20" destOrd="0" presId="urn:microsoft.com/office/officeart/2005/8/layout/list1"/>
    <dgm:cxn modelId="{25289D54-9A5E-4D4A-B35C-AA6C2CEEF4C1}" type="presParOf" srcId="{6FCAC1C1-EF07-4008-9228-B63183B003BC}" destId="{7D057FC8-CFD3-4546-A52F-7F539984F69E}" srcOrd="0" destOrd="0" presId="urn:microsoft.com/office/officeart/2005/8/layout/list1"/>
    <dgm:cxn modelId="{A3E3DEA4-A7C2-4898-BEA6-E5932D6EB0DC}" type="presParOf" srcId="{6FCAC1C1-EF07-4008-9228-B63183B003BC}" destId="{955A73F3-2C0C-4AE7-AAFB-E5DF08C52B08}" srcOrd="1" destOrd="0" presId="urn:microsoft.com/office/officeart/2005/8/layout/list1"/>
    <dgm:cxn modelId="{36A634D3-4D4C-464A-8E06-2DEFC9F81683}" type="presParOf" srcId="{7291D653-2B77-40A2-A9DB-623EFD9C94C7}" destId="{6974D56D-8CD5-40A2-8B8B-5A29101424F1}" srcOrd="21" destOrd="0" presId="urn:microsoft.com/office/officeart/2005/8/layout/list1"/>
    <dgm:cxn modelId="{8A2E74BC-03AC-44B3-B9AD-D94342DE8DC9}" type="presParOf" srcId="{7291D653-2B77-40A2-A9DB-623EFD9C94C7}" destId="{87CEE1B1-5C88-4DA2-923F-A2E2C8F5422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93248-A61E-49A0-A775-D2A5BF126B7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008D4-EA7E-4BD6-A0DE-8DBACDC4FBE3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Race</a:t>
          </a:r>
          <a:endParaRPr lang="en-US"/>
        </a:p>
      </dgm:t>
    </dgm:pt>
    <dgm:pt modelId="{AC38AE95-FE11-4F3D-AE75-63FE5CC246E5}" type="parTrans" cxnId="{525F17B5-DF02-4B2F-A09C-7750507DDACD}">
      <dgm:prSet/>
      <dgm:spPr/>
      <dgm:t>
        <a:bodyPr/>
        <a:lstStyle/>
        <a:p>
          <a:endParaRPr lang="en-US"/>
        </a:p>
      </dgm:t>
    </dgm:pt>
    <dgm:pt modelId="{4AFD69D6-DCB7-4C6F-8642-2B3E202A596D}" type="sibTrans" cxnId="{525F17B5-DF02-4B2F-A09C-7750507DDACD}">
      <dgm:prSet/>
      <dgm:spPr/>
      <dgm:t>
        <a:bodyPr/>
        <a:lstStyle/>
        <a:p>
          <a:endParaRPr lang="en-US"/>
        </a:p>
      </dgm:t>
    </dgm:pt>
    <dgm:pt modelId="{ECE99D1D-4C38-454B-AD1F-FA920DC2B57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36% Hispanic</a:t>
          </a:r>
          <a:endParaRPr lang="en-US"/>
        </a:p>
      </dgm:t>
    </dgm:pt>
    <dgm:pt modelId="{D2BD615A-9536-428F-B6B6-CFFBE3A04D8C}" type="parTrans" cxnId="{E75A2327-C065-4242-8015-DBEDF3DAAA64}">
      <dgm:prSet/>
      <dgm:spPr/>
      <dgm:t>
        <a:bodyPr/>
        <a:lstStyle/>
        <a:p>
          <a:endParaRPr lang="en-US"/>
        </a:p>
      </dgm:t>
    </dgm:pt>
    <dgm:pt modelId="{323CAD91-BE77-4A83-8D40-98F4EFC8AAC2}" type="sibTrans" cxnId="{E75A2327-C065-4242-8015-DBEDF3DAAA64}">
      <dgm:prSet/>
      <dgm:spPr/>
      <dgm:t>
        <a:bodyPr/>
        <a:lstStyle/>
        <a:p>
          <a:endParaRPr lang="en-US"/>
        </a:p>
      </dgm:t>
    </dgm:pt>
    <dgm:pt modelId="{FC5FA874-AAD3-4307-9DD6-EB2B2EC0435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35% African/African-American</a:t>
          </a:r>
          <a:endParaRPr lang="en-US"/>
        </a:p>
      </dgm:t>
    </dgm:pt>
    <dgm:pt modelId="{72BE4723-5AA6-407F-99C5-9DFCAA15072F}" type="parTrans" cxnId="{40F8BB50-3BD5-445B-AFCC-7A5B20996983}">
      <dgm:prSet/>
      <dgm:spPr/>
      <dgm:t>
        <a:bodyPr/>
        <a:lstStyle/>
        <a:p>
          <a:endParaRPr lang="en-US"/>
        </a:p>
      </dgm:t>
    </dgm:pt>
    <dgm:pt modelId="{101DCBD1-31CC-431A-B418-65A25F25109E}" type="sibTrans" cxnId="{40F8BB50-3BD5-445B-AFCC-7A5B20996983}">
      <dgm:prSet/>
      <dgm:spPr/>
      <dgm:t>
        <a:bodyPr/>
        <a:lstStyle/>
        <a:p>
          <a:endParaRPr lang="en-US"/>
        </a:p>
      </dgm:t>
    </dgm:pt>
    <dgm:pt modelId="{E15672B1-81DE-4049-9D89-1C3CBABBCF49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Gender</a:t>
          </a:r>
          <a:endParaRPr lang="en-US"/>
        </a:p>
      </dgm:t>
    </dgm:pt>
    <dgm:pt modelId="{722AE979-5D50-479E-8509-BC00FCCB68D1}" type="parTrans" cxnId="{03920FCB-0C5B-44B4-B39A-DD3DBCE44B50}">
      <dgm:prSet/>
      <dgm:spPr/>
      <dgm:t>
        <a:bodyPr/>
        <a:lstStyle/>
        <a:p>
          <a:endParaRPr lang="en-US"/>
        </a:p>
      </dgm:t>
    </dgm:pt>
    <dgm:pt modelId="{D466089F-FD61-40A7-AF09-44984F503F95}" type="sibTrans" cxnId="{03920FCB-0C5B-44B4-B39A-DD3DBCE44B50}">
      <dgm:prSet/>
      <dgm:spPr/>
      <dgm:t>
        <a:bodyPr/>
        <a:lstStyle/>
        <a:p>
          <a:endParaRPr lang="en-US"/>
        </a:p>
      </dgm:t>
    </dgm:pt>
    <dgm:pt modelId="{20937997-5408-44FB-BB89-7D1FB2F9ED7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72% female</a:t>
          </a:r>
          <a:endParaRPr lang="en-US"/>
        </a:p>
      </dgm:t>
    </dgm:pt>
    <dgm:pt modelId="{95FBC9AD-D6FD-47C2-BCB7-5942000A0CC2}" type="parTrans" cxnId="{BA9CFACB-D633-490D-8582-12B69FD2882C}">
      <dgm:prSet/>
      <dgm:spPr/>
      <dgm:t>
        <a:bodyPr/>
        <a:lstStyle/>
        <a:p>
          <a:endParaRPr lang="en-US"/>
        </a:p>
      </dgm:t>
    </dgm:pt>
    <dgm:pt modelId="{680CFB4C-10F6-49FC-BD4C-E6C4BE80A34B}" type="sibTrans" cxnId="{BA9CFACB-D633-490D-8582-12B69FD2882C}">
      <dgm:prSet/>
      <dgm:spPr/>
      <dgm:t>
        <a:bodyPr/>
        <a:lstStyle/>
        <a:p>
          <a:endParaRPr lang="en-US"/>
        </a:p>
      </dgm:t>
    </dgm:pt>
    <dgm:pt modelId="{812A492F-E8E2-4407-83D1-8647F663F42F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28% male</a:t>
          </a:r>
          <a:endParaRPr lang="en-US"/>
        </a:p>
      </dgm:t>
    </dgm:pt>
    <dgm:pt modelId="{7B34C400-1473-43F2-905A-4C47E9E5225B}" type="parTrans" cxnId="{D3491290-437C-4345-9CC1-4DA6D82B605A}">
      <dgm:prSet/>
      <dgm:spPr/>
      <dgm:t>
        <a:bodyPr/>
        <a:lstStyle/>
        <a:p>
          <a:endParaRPr lang="en-US"/>
        </a:p>
      </dgm:t>
    </dgm:pt>
    <dgm:pt modelId="{7B55ECF4-6284-47A3-99BE-DA1E5922E104}" type="sibTrans" cxnId="{D3491290-437C-4345-9CC1-4DA6D82B605A}">
      <dgm:prSet/>
      <dgm:spPr/>
      <dgm:t>
        <a:bodyPr/>
        <a:lstStyle/>
        <a:p>
          <a:endParaRPr lang="en-US"/>
        </a:p>
      </dgm:t>
    </dgm:pt>
    <dgm:pt modelId="{3087D3D4-F865-494E-B08F-DC5EC76AFA9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Religion</a:t>
          </a:r>
          <a:endParaRPr lang="en-US"/>
        </a:p>
      </dgm:t>
    </dgm:pt>
    <dgm:pt modelId="{B19E50E8-C799-4CC2-AEE3-26EDE680435A}" type="parTrans" cxnId="{A49EEB4B-48EF-4ABB-BAD8-5691241065F4}">
      <dgm:prSet/>
      <dgm:spPr/>
      <dgm:t>
        <a:bodyPr/>
        <a:lstStyle/>
        <a:p>
          <a:endParaRPr lang="en-US"/>
        </a:p>
      </dgm:t>
    </dgm:pt>
    <dgm:pt modelId="{8CD6D975-5D61-429D-80FB-AAA6A75C1276}" type="sibTrans" cxnId="{A49EEB4B-48EF-4ABB-BAD8-5691241065F4}">
      <dgm:prSet/>
      <dgm:spPr/>
      <dgm:t>
        <a:bodyPr/>
        <a:lstStyle/>
        <a:p>
          <a:endParaRPr lang="en-US"/>
        </a:p>
      </dgm:t>
    </dgm:pt>
    <dgm:pt modelId="{0A436F66-A9F3-4A50-95F7-CBAD4E539E6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41% Catholic</a:t>
          </a:r>
          <a:endParaRPr lang="en-US"/>
        </a:p>
      </dgm:t>
    </dgm:pt>
    <dgm:pt modelId="{FA1B30B8-BE0A-4A2D-8FE3-4EF2189EEDAA}" type="parTrans" cxnId="{C28A2703-0FA9-43DA-A3F3-7BCDFF75D760}">
      <dgm:prSet/>
      <dgm:spPr/>
      <dgm:t>
        <a:bodyPr/>
        <a:lstStyle/>
        <a:p>
          <a:endParaRPr lang="en-US"/>
        </a:p>
      </dgm:t>
    </dgm:pt>
    <dgm:pt modelId="{E14DF20F-CCE9-4C37-A77B-9719E812B9AC}" type="sibTrans" cxnId="{C28A2703-0FA9-43DA-A3F3-7BCDFF75D760}">
      <dgm:prSet/>
      <dgm:spPr/>
      <dgm:t>
        <a:bodyPr/>
        <a:lstStyle/>
        <a:p>
          <a:endParaRPr lang="en-US"/>
        </a:p>
      </dgm:t>
    </dgm:pt>
    <dgm:pt modelId="{F296A471-77DE-4E61-B106-DBA74DA7822B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59% other</a:t>
          </a:r>
          <a:endParaRPr lang="en-US"/>
        </a:p>
      </dgm:t>
    </dgm:pt>
    <dgm:pt modelId="{8B125698-53E6-4D58-8A7D-92E3AEA1F284}" type="parTrans" cxnId="{A367CABA-A2FF-471E-995A-E97B867DAD1A}">
      <dgm:prSet/>
      <dgm:spPr/>
      <dgm:t>
        <a:bodyPr/>
        <a:lstStyle/>
        <a:p>
          <a:endParaRPr lang="en-US"/>
        </a:p>
      </dgm:t>
    </dgm:pt>
    <dgm:pt modelId="{56845F9A-A644-4097-A1A5-94D4FDCD7F25}" type="sibTrans" cxnId="{A367CABA-A2FF-471E-995A-E97B867DAD1A}">
      <dgm:prSet/>
      <dgm:spPr/>
      <dgm:t>
        <a:bodyPr/>
        <a:lstStyle/>
        <a:p>
          <a:endParaRPr lang="en-US"/>
        </a:p>
      </dgm:t>
    </dgm:pt>
    <dgm:pt modelId="{A69C7C75-F5C6-4B2E-89FB-4DC585490F62}" type="pres">
      <dgm:prSet presAssocID="{E0593248-A61E-49A0-A775-D2A5BF126B7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F05DB07-83E2-4F50-91F2-6B0FE21CB3C7}" type="pres">
      <dgm:prSet presAssocID="{E0593248-A61E-49A0-A775-D2A5BF126B7A}" presName="cycle" presStyleCnt="0"/>
      <dgm:spPr/>
    </dgm:pt>
    <dgm:pt modelId="{2DC11157-728C-414D-A9DE-F3E6D78465A0}" type="pres">
      <dgm:prSet presAssocID="{E0593248-A61E-49A0-A775-D2A5BF126B7A}" presName="centerShape" presStyleCnt="0"/>
      <dgm:spPr/>
    </dgm:pt>
    <dgm:pt modelId="{81AA8DEC-AE23-4E01-BE6C-B34C6D258F7B}" type="pres">
      <dgm:prSet presAssocID="{E0593248-A61E-49A0-A775-D2A5BF126B7A}" presName="connSite" presStyleLbl="node1" presStyleIdx="0" presStyleCnt="4"/>
      <dgm:spPr/>
    </dgm:pt>
    <dgm:pt modelId="{13192C99-9569-4833-B9AE-F871AC9B645F}" type="pres">
      <dgm:prSet presAssocID="{E0593248-A61E-49A0-A775-D2A5BF126B7A}" presName="visible" presStyleLbl="node1" presStyleIdx="0" presStyleCnt="4"/>
      <dgm:spPr/>
    </dgm:pt>
    <dgm:pt modelId="{C4A68D85-E835-4158-B326-5A2192FACE74}" type="pres">
      <dgm:prSet presAssocID="{AC38AE95-FE11-4F3D-AE75-63FE5CC246E5}" presName="Name25" presStyleLbl="parChTrans1D1" presStyleIdx="0" presStyleCnt="3"/>
      <dgm:spPr/>
    </dgm:pt>
    <dgm:pt modelId="{0A247193-6C85-4066-A5E4-BA2A41607D65}" type="pres">
      <dgm:prSet presAssocID="{A07008D4-EA7E-4BD6-A0DE-8DBACDC4FBE3}" presName="node" presStyleCnt="0"/>
      <dgm:spPr/>
    </dgm:pt>
    <dgm:pt modelId="{6535AFF2-3B14-4CF5-A200-6D104907B527}" type="pres">
      <dgm:prSet presAssocID="{A07008D4-EA7E-4BD6-A0DE-8DBACDC4FBE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7C87E5C-F046-4D5F-B9CF-F0C20102701C}" type="pres">
      <dgm:prSet presAssocID="{A07008D4-EA7E-4BD6-A0DE-8DBACDC4FBE3}" presName="childNode" presStyleLbl="revTx" presStyleIdx="0" presStyleCnt="3">
        <dgm:presLayoutVars>
          <dgm:bulletEnabled val="1"/>
        </dgm:presLayoutVars>
      </dgm:prSet>
      <dgm:spPr/>
    </dgm:pt>
    <dgm:pt modelId="{F3CDD028-FEFB-4E4D-A819-03619BAB6771}" type="pres">
      <dgm:prSet presAssocID="{722AE979-5D50-479E-8509-BC00FCCB68D1}" presName="Name25" presStyleLbl="parChTrans1D1" presStyleIdx="1" presStyleCnt="3"/>
      <dgm:spPr/>
    </dgm:pt>
    <dgm:pt modelId="{E5525811-FACD-4FC1-AE1E-5164C9376E20}" type="pres">
      <dgm:prSet presAssocID="{E15672B1-81DE-4049-9D89-1C3CBABBCF49}" presName="node" presStyleCnt="0"/>
      <dgm:spPr/>
    </dgm:pt>
    <dgm:pt modelId="{C10BB3FD-9298-4286-95CE-D3A8698AD607}" type="pres">
      <dgm:prSet presAssocID="{E15672B1-81DE-4049-9D89-1C3CBABBCF4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5285FBC4-5483-41CD-95F0-3BEE481F67E9}" type="pres">
      <dgm:prSet presAssocID="{E15672B1-81DE-4049-9D89-1C3CBABBCF49}" presName="childNode" presStyleLbl="revTx" presStyleIdx="1" presStyleCnt="3">
        <dgm:presLayoutVars>
          <dgm:bulletEnabled val="1"/>
        </dgm:presLayoutVars>
      </dgm:prSet>
      <dgm:spPr/>
    </dgm:pt>
    <dgm:pt modelId="{F8D290BA-21C9-480F-AAA3-C219B459BC19}" type="pres">
      <dgm:prSet presAssocID="{B19E50E8-C799-4CC2-AEE3-26EDE680435A}" presName="Name25" presStyleLbl="parChTrans1D1" presStyleIdx="2" presStyleCnt="3"/>
      <dgm:spPr/>
    </dgm:pt>
    <dgm:pt modelId="{6F7B611E-1D0E-45ED-BD65-E9F02BE9B5A3}" type="pres">
      <dgm:prSet presAssocID="{3087D3D4-F865-494E-B08F-DC5EC76AFA9A}" presName="node" presStyleCnt="0"/>
      <dgm:spPr/>
    </dgm:pt>
    <dgm:pt modelId="{169C95B6-BF6E-4AAE-AEAB-EA272BFE01B5}" type="pres">
      <dgm:prSet presAssocID="{3087D3D4-F865-494E-B08F-DC5EC76AFA9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49FA74A3-90C7-4249-9621-4A1097EF654D}" type="pres">
      <dgm:prSet presAssocID="{3087D3D4-F865-494E-B08F-DC5EC76AFA9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28A2703-0FA9-43DA-A3F3-7BCDFF75D760}" srcId="{3087D3D4-F865-494E-B08F-DC5EC76AFA9A}" destId="{0A436F66-A9F3-4A50-95F7-CBAD4E539E65}" srcOrd="0" destOrd="0" parTransId="{FA1B30B8-BE0A-4A2D-8FE3-4EF2189EEDAA}" sibTransId="{E14DF20F-CCE9-4C37-A77B-9719E812B9AC}"/>
    <dgm:cxn modelId="{E75A2327-C065-4242-8015-DBEDF3DAAA64}" srcId="{A07008D4-EA7E-4BD6-A0DE-8DBACDC4FBE3}" destId="{ECE99D1D-4C38-454B-AD1F-FA920DC2B577}" srcOrd="0" destOrd="0" parTransId="{D2BD615A-9536-428F-B6B6-CFFBE3A04D8C}" sibTransId="{323CAD91-BE77-4A83-8D40-98F4EFC8AAC2}"/>
    <dgm:cxn modelId="{D41AC03D-6996-4A9D-ACA8-DC630CEAE2F2}" type="presOf" srcId="{722AE979-5D50-479E-8509-BC00FCCB68D1}" destId="{F3CDD028-FEFB-4E4D-A819-03619BAB6771}" srcOrd="0" destOrd="0" presId="urn:microsoft.com/office/officeart/2005/8/layout/radial2"/>
    <dgm:cxn modelId="{E0CF9068-DC92-43B6-B64D-6D65609F40F5}" type="presOf" srcId="{E15672B1-81DE-4049-9D89-1C3CBABBCF49}" destId="{C10BB3FD-9298-4286-95CE-D3A8698AD607}" srcOrd="0" destOrd="0" presId="urn:microsoft.com/office/officeart/2005/8/layout/radial2"/>
    <dgm:cxn modelId="{68BB7549-00D5-4F27-BE26-81FD46AB93EC}" type="presOf" srcId="{FC5FA874-AAD3-4307-9DD6-EB2B2EC0435D}" destId="{D7C87E5C-F046-4D5F-B9CF-F0C20102701C}" srcOrd="0" destOrd="1" presId="urn:microsoft.com/office/officeart/2005/8/layout/radial2"/>
    <dgm:cxn modelId="{A49EEB4B-48EF-4ABB-BAD8-5691241065F4}" srcId="{E0593248-A61E-49A0-A775-D2A5BF126B7A}" destId="{3087D3D4-F865-494E-B08F-DC5EC76AFA9A}" srcOrd="2" destOrd="0" parTransId="{B19E50E8-C799-4CC2-AEE3-26EDE680435A}" sibTransId="{8CD6D975-5D61-429D-80FB-AAA6A75C1276}"/>
    <dgm:cxn modelId="{40F8BB50-3BD5-445B-AFCC-7A5B20996983}" srcId="{A07008D4-EA7E-4BD6-A0DE-8DBACDC4FBE3}" destId="{FC5FA874-AAD3-4307-9DD6-EB2B2EC0435D}" srcOrd="1" destOrd="0" parTransId="{72BE4723-5AA6-407F-99C5-9DFCAA15072F}" sibTransId="{101DCBD1-31CC-431A-B418-65A25F25109E}"/>
    <dgm:cxn modelId="{9D851681-4FF6-4225-A520-30CE431A4BE2}" type="presOf" srcId="{3087D3D4-F865-494E-B08F-DC5EC76AFA9A}" destId="{169C95B6-BF6E-4AAE-AEAB-EA272BFE01B5}" srcOrd="0" destOrd="0" presId="urn:microsoft.com/office/officeart/2005/8/layout/radial2"/>
    <dgm:cxn modelId="{C5D8CC8B-FF42-4888-B386-8DD458A04DB2}" type="presOf" srcId="{ECE99D1D-4C38-454B-AD1F-FA920DC2B577}" destId="{D7C87E5C-F046-4D5F-B9CF-F0C20102701C}" srcOrd="0" destOrd="0" presId="urn:microsoft.com/office/officeart/2005/8/layout/radial2"/>
    <dgm:cxn modelId="{D3491290-437C-4345-9CC1-4DA6D82B605A}" srcId="{E15672B1-81DE-4049-9D89-1C3CBABBCF49}" destId="{812A492F-E8E2-4407-83D1-8647F663F42F}" srcOrd="1" destOrd="0" parTransId="{7B34C400-1473-43F2-905A-4C47E9E5225B}" sibTransId="{7B55ECF4-6284-47A3-99BE-DA1E5922E104}"/>
    <dgm:cxn modelId="{325833A2-0C46-4464-B51B-9C7B073A1EAC}" type="presOf" srcId="{812A492F-E8E2-4407-83D1-8647F663F42F}" destId="{5285FBC4-5483-41CD-95F0-3BEE481F67E9}" srcOrd="0" destOrd="1" presId="urn:microsoft.com/office/officeart/2005/8/layout/radial2"/>
    <dgm:cxn modelId="{FA8E13A4-A0EE-4179-8927-8C0423FCA7D0}" type="presOf" srcId="{0A436F66-A9F3-4A50-95F7-CBAD4E539E65}" destId="{49FA74A3-90C7-4249-9621-4A1097EF654D}" srcOrd="0" destOrd="0" presId="urn:microsoft.com/office/officeart/2005/8/layout/radial2"/>
    <dgm:cxn modelId="{F77615A5-A1FD-4B47-897F-DAF3F7AD8C3A}" type="presOf" srcId="{B19E50E8-C799-4CC2-AEE3-26EDE680435A}" destId="{F8D290BA-21C9-480F-AAA3-C219B459BC19}" srcOrd="0" destOrd="0" presId="urn:microsoft.com/office/officeart/2005/8/layout/radial2"/>
    <dgm:cxn modelId="{0B7DB3A5-1F04-4450-A349-0A796392B7BD}" type="presOf" srcId="{A07008D4-EA7E-4BD6-A0DE-8DBACDC4FBE3}" destId="{6535AFF2-3B14-4CF5-A200-6D104907B527}" srcOrd="0" destOrd="0" presId="urn:microsoft.com/office/officeart/2005/8/layout/radial2"/>
    <dgm:cxn modelId="{3B8A67B2-BDE6-4A43-89F4-51057D2A7B04}" type="presOf" srcId="{E0593248-A61E-49A0-A775-D2A5BF126B7A}" destId="{A69C7C75-F5C6-4B2E-89FB-4DC585490F62}" srcOrd="0" destOrd="0" presId="urn:microsoft.com/office/officeart/2005/8/layout/radial2"/>
    <dgm:cxn modelId="{525F17B5-DF02-4B2F-A09C-7750507DDACD}" srcId="{E0593248-A61E-49A0-A775-D2A5BF126B7A}" destId="{A07008D4-EA7E-4BD6-A0DE-8DBACDC4FBE3}" srcOrd="0" destOrd="0" parTransId="{AC38AE95-FE11-4F3D-AE75-63FE5CC246E5}" sibTransId="{4AFD69D6-DCB7-4C6F-8642-2B3E202A596D}"/>
    <dgm:cxn modelId="{A367CABA-A2FF-471E-995A-E97B867DAD1A}" srcId="{3087D3D4-F865-494E-B08F-DC5EC76AFA9A}" destId="{F296A471-77DE-4E61-B106-DBA74DA7822B}" srcOrd="1" destOrd="0" parTransId="{8B125698-53E6-4D58-8A7D-92E3AEA1F284}" sibTransId="{56845F9A-A644-4097-A1A5-94D4FDCD7F25}"/>
    <dgm:cxn modelId="{8240FEBB-4974-4217-92C8-673A4B08CB5E}" type="presOf" srcId="{AC38AE95-FE11-4F3D-AE75-63FE5CC246E5}" destId="{C4A68D85-E835-4158-B326-5A2192FACE74}" srcOrd="0" destOrd="0" presId="urn:microsoft.com/office/officeart/2005/8/layout/radial2"/>
    <dgm:cxn modelId="{03920FCB-0C5B-44B4-B39A-DD3DBCE44B50}" srcId="{E0593248-A61E-49A0-A775-D2A5BF126B7A}" destId="{E15672B1-81DE-4049-9D89-1C3CBABBCF49}" srcOrd="1" destOrd="0" parTransId="{722AE979-5D50-479E-8509-BC00FCCB68D1}" sibTransId="{D466089F-FD61-40A7-AF09-44984F503F95}"/>
    <dgm:cxn modelId="{BA9CFACB-D633-490D-8582-12B69FD2882C}" srcId="{E15672B1-81DE-4049-9D89-1C3CBABBCF49}" destId="{20937997-5408-44FB-BB89-7D1FB2F9ED7A}" srcOrd="0" destOrd="0" parTransId="{95FBC9AD-D6FD-47C2-BCB7-5942000A0CC2}" sibTransId="{680CFB4C-10F6-49FC-BD4C-E6C4BE80A34B}"/>
    <dgm:cxn modelId="{B0CF92D8-B832-4254-94A9-7A196AC9F78E}" type="presOf" srcId="{20937997-5408-44FB-BB89-7D1FB2F9ED7A}" destId="{5285FBC4-5483-41CD-95F0-3BEE481F67E9}" srcOrd="0" destOrd="0" presId="urn:microsoft.com/office/officeart/2005/8/layout/radial2"/>
    <dgm:cxn modelId="{6D4A5AF7-980A-467F-9A18-D9F7956124BD}" type="presOf" srcId="{F296A471-77DE-4E61-B106-DBA74DA7822B}" destId="{49FA74A3-90C7-4249-9621-4A1097EF654D}" srcOrd="0" destOrd="1" presId="urn:microsoft.com/office/officeart/2005/8/layout/radial2"/>
    <dgm:cxn modelId="{B8B0FF9B-87B4-46BC-BA0D-FB12FC861851}" type="presParOf" srcId="{A69C7C75-F5C6-4B2E-89FB-4DC585490F62}" destId="{5F05DB07-83E2-4F50-91F2-6B0FE21CB3C7}" srcOrd="0" destOrd="0" presId="urn:microsoft.com/office/officeart/2005/8/layout/radial2"/>
    <dgm:cxn modelId="{1563516B-77C8-4C14-974C-E4CEAF75255C}" type="presParOf" srcId="{5F05DB07-83E2-4F50-91F2-6B0FE21CB3C7}" destId="{2DC11157-728C-414D-A9DE-F3E6D78465A0}" srcOrd="0" destOrd="0" presId="urn:microsoft.com/office/officeart/2005/8/layout/radial2"/>
    <dgm:cxn modelId="{9DCD3D98-5A98-4832-9CB6-ACA85E81C84E}" type="presParOf" srcId="{2DC11157-728C-414D-A9DE-F3E6D78465A0}" destId="{81AA8DEC-AE23-4E01-BE6C-B34C6D258F7B}" srcOrd="0" destOrd="0" presId="urn:microsoft.com/office/officeart/2005/8/layout/radial2"/>
    <dgm:cxn modelId="{1C504C4D-EEBC-4D58-8EFB-304AEDAEA50C}" type="presParOf" srcId="{2DC11157-728C-414D-A9DE-F3E6D78465A0}" destId="{13192C99-9569-4833-B9AE-F871AC9B645F}" srcOrd="1" destOrd="0" presId="urn:microsoft.com/office/officeart/2005/8/layout/radial2"/>
    <dgm:cxn modelId="{C0415890-FE0B-40D5-B81A-D1C94FC1C3B8}" type="presParOf" srcId="{5F05DB07-83E2-4F50-91F2-6B0FE21CB3C7}" destId="{C4A68D85-E835-4158-B326-5A2192FACE74}" srcOrd="1" destOrd="0" presId="urn:microsoft.com/office/officeart/2005/8/layout/radial2"/>
    <dgm:cxn modelId="{48B81761-A0B3-444F-93C9-43351E563D88}" type="presParOf" srcId="{5F05DB07-83E2-4F50-91F2-6B0FE21CB3C7}" destId="{0A247193-6C85-4066-A5E4-BA2A41607D65}" srcOrd="2" destOrd="0" presId="urn:microsoft.com/office/officeart/2005/8/layout/radial2"/>
    <dgm:cxn modelId="{5A1EB121-5889-4629-A6DF-1B49173C7711}" type="presParOf" srcId="{0A247193-6C85-4066-A5E4-BA2A41607D65}" destId="{6535AFF2-3B14-4CF5-A200-6D104907B527}" srcOrd="0" destOrd="0" presId="urn:microsoft.com/office/officeart/2005/8/layout/radial2"/>
    <dgm:cxn modelId="{31171F10-58A0-409F-B901-87FDC0855B64}" type="presParOf" srcId="{0A247193-6C85-4066-A5E4-BA2A41607D65}" destId="{D7C87E5C-F046-4D5F-B9CF-F0C20102701C}" srcOrd="1" destOrd="0" presId="urn:microsoft.com/office/officeart/2005/8/layout/radial2"/>
    <dgm:cxn modelId="{A68D5966-BBE4-45ED-9F51-8454710533DE}" type="presParOf" srcId="{5F05DB07-83E2-4F50-91F2-6B0FE21CB3C7}" destId="{F3CDD028-FEFB-4E4D-A819-03619BAB6771}" srcOrd="3" destOrd="0" presId="urn:microsoft.com/office/officeart/2005/8/layout/radial2"/>
    <dgm:cxn modelId="{95081DA3-B46E-4F14-ACDB-AA686ADD95DD}" type="presParOf" srcId="{5F05DB07-83E2-4F50-91F2-6B0FE21CB3C7}" destId="{E5525811-FACD-4FC1-AE1E-5164C9376E20}" srcOrd="4" destOrd="0" presId="urn:microsoft.com/office/officeart/2005/8/layout/radial2"/>
    <dgm:cxn modelId="{71190595-1DEA-4F56-A9A1-C74C6A38A122}" type="presParOf" srcId="{E5525811-FACD-4FC1-AE1E-5164C9376E20}" destId="{C10BB3FD-9298-4286-95CE-D3A8698AD607}" srcOrd="0" destOrd="0" presId="urn:microsoft.com/office/officeart/2005/8/layout/radial2"/>
    <dgm:cxn modelId="{F8C56198-89BC-479E-95CB-DD15984E1BBB}" type="presParOf" srcId="{E5525811-FACD-4FC1-AE1E-5164C9376E20}" destId="{5285FBC4-5483-41CD-95F0-3BEE481F67E9}" srcOrd="1" destOrd="0" presId="urn:microsoft.com/office/officeart/2005/8/layout/radial2"/>
    <dgm:cxn modelId="{AAECE3E8-B2B9-4E9B-9952-DE79770121EF}" type="presParOf" srcId="{5F05DB07-83E2-4F50-91F2-6B0FE21CB3C7}" destId="{F8D290BA-21C9-480F-AAA3-C219B459BC19}" srcOrd="5" destOrd="0" presId="urn:microsoft.com/office/officeart/2005/8/layout/radial2"/>
    <dgm:cxn modelId="{D13DD083-4770-451F-9915-95CA8C941758}" type="presParOf" srcId="{5F05DB07-83E2-4F50-91F2-6B0FE21CB3C7}" destId="{6F7B611E-1D0E-45ED-BD65-E9F02BE9B5A3}" srcOrd="6" destOrd="0" presId="urn:microsoft.com/office/officeart/2005/8/layout/radial2"/>
    <dgm:cxn modelId="{F0F16A7E-0E24-4B29-9189-9465752B2715}" type="presParOf" srcId="{6F7B611E-1D0E-45ED-BD65-E9F02BE9B5A3}" destId="{169C95B6-BF6E-4AAE-AEAB-EA272BFE01B5}" srcOrd="0" destOrd="0" presId="urn:microsoft.com/office/officeart/2005/8/layout/radial2"/>
    <dgm:cxn modelId="{73274AA1-A9E0-4D8D-AFB9-1FAD112752A1}" type="presParOf" srcId="{6F7B611E-1D0E-45ED-BD65-E9F02BE9B5A3}" destId="{49FA74A3-90C7-4249-9621-4A1097EF65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93248-A61E-49A0-A775-D2A5BF126B7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7008D4-EA7E-4BD6-A0DE-8DBACDC4FBE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First Gen</a:t>
          </a:r>
          <a:endParaRPr lang="en-US"/>
        </a:p>
      </dgm:t>
    </dgm:pt>
    <dgm:pt modelId="{AC38AE95-FE11-4F3D-AE75-63FE5CC246E5}" type="parTrans" cxnId="{525F17B5-DF02-4B2F-A09C-7750507DDACD}">
      <dgm:prSet/>
      <dgm:spPr/>
      <dgm:t>
        <a:bodyPr/>
        <a:lstStyle/>
        <a:p>
          <a:endParaRPr lang="en-US"/>
        </a:p>
      </dgm:t>
    </dgm:pt>
    <dgm:pt modelId="{4AFD69D6-DCB7-4C6F-8642-2B3E202A596D}" type="sibTrans" cxnId="{525F17B5-DF02-4B2F-A09C-7750507DDACD}">
      <dgm:prSet/>
      <dgm:spPr/>
      <dgm:t>
        <a:bodyPr/>
        <a:lstStyle/>
        <a:p>
          <a:endParaRPr lang="en-US"/>
        </a:p>
      </dgm:t>
    </dgm:pt>
    <dgm:pt modelId="{ECE99D1D-4C38-454B-AD1F-FA920DC2B57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70% First Gen</a:t>
          </a:r>
          <a:endParaRPr lang="en-US"/>
        </a:p>
      </dgm:t>
    </dgm:pt>
    <dgm:pt modelId="{D2BD615A-9536-428F-B6B6-CFFBE3A04D8C}" type="parTrans" cxnId="{E75A2327-C065-4242-8015-DBEDF3DAAA64}">
      <dgm:prSet/>
      <dgm:spPr/>
      <dgm:t>
        <a:bodyPr/>
        <a:lstStyle/>
        <a:p>
          <a:endParaRPr lang="en-US"/>
        </a:p>
      </dgm:t>
    </dgm:pt>
    <dgm:pt modelId="{323CAD91-BE77-4A83-8D40-98F4EFC8AAC2}" type="sibTrans" cxnId="{E75A2327-C065-4242-8015-DBEDF3DAAA64}">
      <dgm:prSet/>
      <dgm:spPr/>
      <dgm:t>
        <a:bodyPr/>
        <a:lstStyle/>
        <a:p>
          <a:endParaRPr lang="en-US"/>
        </a:p>
      </dgm:t>
    </dgm:pt>
    <dgm:pt modelId="{FC5FA874-AAD3-4307-9DD6-EB2B2EC0435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30% Not First Gen</a:t>
          </a:r>
          <a:endParaRPr lang="en-US"/>
        </a:p>
      </dgm:t>
    </dgm:pt>
    <dgm:pt modelId="{72BE4723-5AA6-407F-99C5-9DFCAA15072F}" type="parTrans" cxnId="{40F8BB50-3BD5-445B-AFCC-7A5B20996983}">
      <dgm:prSet/>
      <dgm:spPr/>
      <dgm:t>
        <a:bodyPr/>
        <a:lstStyle/>
        <a:p>
          <a:endParaRPr lang="en-US"/>
        </a:p>
      </dgm:t>
    </dgm:pt>
    <dgm:pt modelId="{101DCBD1-31CC-431A-B418-65A25F25109E}" type="sibTrans" cxnId="{40F8BB50-3BD5-445B-AFCC-7A5B20996983}">
      <dgm:prSet/>
      <dgm:spPr/>
      <dgm:t>
        <a:bodyPr/>
        <a:lstStyle/>
        <a:p>
          <a:endParaRPr lang="en-US"/>
        </a:p>
      </dgm:t>
    </dgm:pt>
    <dgm:pt modelId="{E15672B1-81DE-4049-9D89-1C3CBABBCF49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Home</a:t>
          </a:r>
          <a:endParaRPr lang="en-US"/>
        </a:p>
      </dgm:t>
    </dgm:pt>
    <dgm:pt modelId="{722AE979-5D50-479E-8509-BC00FCCB68D1}" type="parTrans" cxnId="{03920FCB-0C5B-44B4-B39A-DD3DBCE44B50}">
      <dgm:prSet/>
      <dgm:spPr/>
      <dgm:t>
        <a:bodyPr/>
        <a:lstStyle/>
        <a:p>
          <a:endParaRPr lang="en-US"/>
        </a:p>
      </dgm:t>
    </dgm:pt>
    <dgm:pt modelId="{D466089F-FD61-40A7-AF09-44984F503F95}" type="sibTrans" cxnId="{03920FCB-0C5B-44B4-B39A-DD3DBCE44B50}">
      <dgm:prSet/>
      <dgm:spPr/>
      <dgm:t>
        <a:bodyPr/>
        <a:lstStyle/>
        <a:p>
          <a:endParaRPr lang="en-US"/>
        </a:p>
      </dgm:t>
    </dgm:pt>
    <dgm:pt modelId="{20937997-5408-44FB-BB89-7D1FB2F9ED7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13% - 66102</a:t>
          </a:r>
        </a:p>
      </dgm:t>
    </dgm:pt>
    <dgm:pt modelId="{95FBC9AD-D6FD-47C2-BCB7-5942000A0CC2}" type="parTrans" cxnId="{BA9CFACB-D633-490D-8582-12B69FD2882C}">
      <dgm:prSet/>
      <dgm:spPr/>
      <dgm:t>
        <a:bodyPr/>
        <a:lstStyle/>
        <a:p>
          <a:endParaRPr lang="en-US"/>
        </a:p>
      </dgm:t>
    </dgm:pt>
    <dgm:pt modelId="{680CFB4C-10F6-49FC-BD4C-E6C4BE80A34B}" type="sibTrans" cxnId="{BA9CFACB-D633-490D-8582-12B69FD2882C}">
      <dgm:prSet/>
      <dgm:spPr/>
      <dgm:t>
        <a:bodyPr/>
        <a:lstStyle/>
        <a:p>
          <a:endParaRPr lang="en-US"/>
        </a:p>
      </dgm:t>
    </dgm:pt>
    <dgm:pt modelId="{812A492F-E8E2-4407-83D1-8647F663F42F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19% KCMO</a:t>
          </a:r>
          <a:endParaRPr lang="en-US"/>
        </a:p>
      </dgm:t>
    </dgm:pt>
    <dgm:pt modelId="{7B34C400-1473-43F2-905A-4C47E9E5225B}" type="parTrans" cxnId="{D3491290-437C-4345-9CC1-4DA6D82B605A}">
      <dgm:prSet/>
      <dgm:spPr/>
      <dgm:t>
        <a:bodyPr/>
        <a:lstStyle/>
        <a:p>
          <a:endParaRPr lang="en-US"/>
        </a:p>
      </dgm:t>
    </dgm:pt>
    <dgm:pt modelId="{7B55ECF4-6284-47A3-99BE-DA1E5922E104}" type="sibTrans" cxnId="{D3491290-437C-4345-9CC1-4DA6D82B605A}">
      <dgm:prSet/>
      <dgm:spPr/>
      <dgm:t>
        <a:bodyPr/>
        <a:lstStyle/>
        <a:p>
          <a:endParaRPr lang="en-US"/>
        </a:p>
      </dgm:t>
    </dgm:pt>
    <dgm:pt modelId="{3087D3D4-F865-494E-B08F-DC5EC76AFA9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Major</a:t>
          </a:r>
          <a:endParaRPr lang="en-US"/>
        </a:p>
      </dgm:t>
    </dgm:pt>
    <dgm:pt modelId="{B19E50E8-C799-4CC2-AEE3-26EDE680435A}" type="parTrans" cxnId="{A49EEB4B-48EF-4ABB-BAD8-5691241065F4}">
      <dgm:prSet/>
      <dgm:spPr/>
      <dgm:t>
        <a:bodyPr/>
        <a:lstStyle/>
        <a:p>
          <a:endParaRPr lang="en-US"/>
        </a:p>
      </dgm:t>
    </dgm:pt>
    <dgm:pt modelId="{8CD6D975-5D61-429D-80FB-AAA6A75C1276}" type="sibTrans" cxnId="{A49EEB4B-48EF-4ABB-BAD8-5691241065F4}">
      <dgm:prSet/>
      <dgm:spPr/>
      <dgm:t>
        <a:bodyPr/>
        <a:lstStyle/>
        <a:p>
          <a:endParaRPr lang="en-US"/>
        </a:p>
      </dgm:t>
    </dgm:pt>
    <dgm:pt modelId="{0A436F66-A9F3-4A50-95F7-CBAD4E539E65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53% LAS</a:t>
          </a:r>
          <a:endParaRPr lang="en-US"/>
        </a:p>
      </dgm:t>
    </dgm:pt>
    <dgm:pt modelId="{FA1B30B8-BE0A-4A2D-8FE3-4EF2189EEDAA}" type="parTrans" cxnId="{C28A2703-0FA9-43DA-A3F3-7BCDFF75D760}">
      <dgm:prSet/>
      <dgm:spPr/>
      <dgm:t>
        <a:bodyPr/>
        <a:lstStyle/>
        <a:p>
          <a:endParaRPr lang="en-US"/>
        </a:p>
      </dgm:t>
    </dgm:pt>
    <dgm:pt modelId="{E14DF20F-CCE9-4C37-A77B-9719E812B9AC}" type="sibTrans" cxnId="{C28A2703-0FA9-43DA-A3F3-7BCDFF75D760}">
      <dgm:prSet/>
      <dgm:spPr/>
      <dgm:t>
        <a:bodyPr/>
        <a:lstStyle/>
        <a:p>
          <a:endParaRPr lang="en-US"/>
        </a:p>
      </dgm:t>
    </dgm:pt>
    <dgm:pt modelId="{F296A471-77DE-4E61-B106-DBA74DA7822B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27% Nursing</a:t>
          </a:r>
          <a:endParaRPr lang="en-US"/>
        </a:p>
      </dgm:t>
    </dgm:pt>
    <dgm:pt modelId="{8B125698-53E6-4D58-8A7D-92E3AEA1F284}" type="parTrans" cxnId="{A367CABA-A2FF-471E-995A-E97B867DAD1A}">
      <dgm:prSet/>
      <dgm:spPr/>
      <dgm:t>
        <a:bodyPr/>
        <a:lstStyle/>
        <a:p>
          <a:endParaRPr lang="en-US"/>
        </a:p>
      </dgm:t>
    </dgm:pt>
    <dgm:pt modelId="{56845F9A-A644-4097-A1A5-94D4FDCD7F25}" type="sibTrans" cxnId="{A367CABA-A2FF-471E-995A-E97B867DAD1A}">
      <dgm:prSet/>
      <dgm:spPr/>
      <dgm:t>
        <a:bodyPr/>
        <a:lstStyle/>
        <a:p>
          <a:endParaRPr lang="en-US"/>
        </a:p>
      </dgm:t>
    </dgm:pt>
    <dgm:pt modelId="{2EDF8793-62C9-4EF0-86D3-003D4B366444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36% - KCK</a:t>
          </a:r>
          <a:endParaRPr lang="en-US"/>
        </a:p>
      </dgm:t>
    </dgm:pt>
    <dgm:pt modelId="{1090B8D1-2285-4429-9464-2C1C0C778A02}" type="parTrans" cxnId="{34778EF8-C969-4F74-A3BC-5C10E568C1BE}">
      <dgm:prSet/>
      <dgm:spPr/>
    </dgm:pt>
    <dgm:pt modelId="{EFA795EF-9E69-4983-905B-165ABF503860}" type="sibTrans" cxnId="{34778EF8-C969-4F74-A3BC-5C10E568C1BE}">
      <dgm:prSet/>
      <dgm:spPr/>
    </dgm:pt>
    <dgm:pt modelId="{93854E1F-8AE4-47F3-B334-CA2CBE5535BA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7% Business, IS</a:t>
          </a:r>
        </a:p>
      </dgm:t>
    </dgm:pt>
    <dgm:pt modelId="{4AD2CB12-307E-4A21-B960-5E167321E0B5}" type="parTrans" cxnId="{4CD224F4-C223-4832-8792-0A20970D5046}">
      <dgm:prSet/>
      <dgm:spPr/>
    </dgm:pt>
    <dgm:pt modelId="{1A6E5AB3-027D-4529-A693-8C7B3CB87B9A}" type="sibTrans" cxnId="{4CD224F4-C223-4832-8792-0A20970D5046}">
      <dgm:prSet/>
      <dgm:spPr/>
    </dgm:pt>
    <dgm:pt modelId="{A69C7C75-F5C6-4B2E-89FB-4DC585490F62}" type="pres">
      <dgm:prSet presAssocID="{E0593248-A61E-49A0-A775-D2A5BF126B7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F05DB07-83E2-4F50-91F2-6B0FE21CB3C7}" type="pres">
      <dgm:prSet presAssocID="{E0593248-A61E-49A0-A775-D2A5BF126B7A}" presName="cycle" presStyleCnt="0"/>
      <dgm:spPr/>
    </dgm:pt>
    <dgm:pt modelId="{2DC11157-728C-414D-A9DE-F3E6D78465A0}" type="pres">
      <dgm:prSet presAssocID="{E0593248-A61E-49A0-A775-D2A5BF126B7A}" presName="centerShape" presStyleCnt="0"/>
      <dgm:spPr/>
    </dgm:pt>
    <dgm:pt modelId="{81AA8DEC-AE23-4E01-BE6C-B34C6D258F7B}" type="pres">
      <dgm:prSet presAssocID="{E0593248-A61E-49A0-A775-D2A5BF126B7A}" presName="connSite" presStyleLbl="node1" presStyleIdx="0" presStyleCnt="4"/>
      <dgm:spPr/>
    </dgm:pt>
    <dgm:pt modelId="{13192C99-9569-4833-B9AE-F871AC9B645F}" type="pres">
      <dgm:prSet presAssocID="{E0593248-A61E-49A0-A775-D2A5BF126B7A}" presName="visible" presStyleLbl="node1" presStyleIdx="0" presStyleCnt="4"/>
      <dgm:spPr/>
    </dgm:pt>
    <dgm:pt modelId="{C4A68D85-E835-4158-B326-5A2192FACE74}" type="pres">
      <dgm:prSet presAssocID="{AC38AE95-FE11-4F3D-AE75-63FE5CC246E5}" presName="Name25" presStyleLbl="parChTrans1D1" presStyleIdx="0" presStyleCnt="3"/>
      <dgm:spPr/>
    </dgm:pt>
    <dgm:pt modelId="{0A247193-6C85-4066-A5E4-BA2A41607D65}" type="pres">
      <dgm:prSet presAssocID="{A07008D4-EA7E-4BD6-A0DE-8DBACDC4FBE3}" presName="node" presStyleCnt="0"/>
      <dgm:spPr/>
    </dgm:pt>
    <dgm:pt modelId="{6535AFF2-3B14-4CF5-A200-6D104907B527}" type="pres">
      <dgm:prSet presAssocID="{A07008D4-EA7E-4BD6-A0DE-8DBACDC4FBE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7C87E5C-F046-4D5F-B9CF-F0C20102701C}" type="pres">
      <dgm:prSet presAssocID="{A07008D4-EA7E-4BD6-A0DE-8DBACDC4FBE3}" presName="childNode" presStyleLbl="revTx" presStyleIdx="0" presStyleCnt="3">
        <dgm:presLayoutVars>
          <dgm:bulletEnabled val="1"/>
        </dgm:presLayoutVars>
      </dgm:prSet>
      <dgm:spPr/>
    </dgm:pt>
    <dgm:pt modelId="{F3CDD028-FEFB-4E4D-A819-03619BAB6771}" type="pres">
      <dgm:prSet presAssocID="{722AE979-5D50-479E-8509-BC00FCCB68D1}" presName="Name25" presStyleLbl="parChTrans1D1" presStyleIdx="1" presStyleCnt="3"/>
      <dgm:spPr/>
    </dgm:pt>
    <dgm:pt modelId="{E5525811-FACD-4FC1-AE1E-5164C9376E20}" type="pres">
      <dgm:prSet presAssocID="{E15672B1-81DE-4049-9D89-1C3CBABBCF49}" presName="node" presStyleCnt="0"/>
      <dgm:spPr/>
    </dgm:pt>
    <dgm:pt modelId="{C10BB3FD-9298-4286-95CE-D3A8698AD607}" type="pres">
      <dgm:prSet presAssocID="{E15672B1-81DE-4049-9D89-1C3CBABBCF49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5285FBC4-5483-41CD-95F0-3BEE481F67E9}" type="pres">
      <dgm:prSet presAssocID="{E15672B1-81DE-4049-9D89-1C3CBABBCF49}" presName="childNode" presStyleLbl="revTx" presStyleIdx="1" presStyleCnt="3">
        <dgm:presLayoutVars>
          <dgm:bulletEnabled val="1"/>
        </dgm:presLayoutVars>
      </dgm:prSet>
      <dgm:spPr/>
    </dgm:pt>
    <dgm:pt modelId="{F8D290BA-21C9-480F-AAA3-C219B459BC19}" type="pres">
      <dgm:prSet presAssocID="{B19E50E8-C799-4CC2-AEE3-26EDE680435A}" presName="Name25" presStyleLbl="parChTrans1D1" presStyleIdx="2" presStyleCnt="3"/>
      <dgm:spPr/>
    </dgm:pt>
    <dgm:pt modelId="{6F7B611E-1D0E-45ED-BD65-E9F02BE9B5A3}" type="pres">
      <dgm:prSet presAssocID="{3087D3D4-F865-494E-B08F-DC5EC76AFA9A}" presName="node" presStyleCnt="0"/>
      <dgm:spPr/>
    </dgm:pt>
    <dgm:pt modelId="{169C95B6-BF6E-4AAE-AEAB-EA272BFE01B5}" type="pres">
      <dgm:prSet presAssocID="{3087D3D4-F865-494E-B08F-DC5EC76AFA9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49FA74A3-90C7-4249-9621-4A1097EF654D}" type="pres">
      <dgm:prSet presAssocID="{3087D3D4-F865-494E-B08F-DC5EC76AFA9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FB89E01-20FD-4950-A762-FBDBD4EB69F5}" type="presOf" srcId="{A07008D4-EA7E-4BD6-A0DE-8DBACDC4FBE3}" destId="{6535AFF2-3B14-4CF5-A200-6D104907B527}" srcOrd="0" destOrd="0" presId="urn:microsoft.com/office/officeart/2005/8/layout/radial2"/>
    <dgm:cxn modelId="{C28A2703-0FA9-43DA-A3F3-7BCDFF75D760}" srcId="{3087D3D4-F865-494E-B08F-DC5EC76AFA9A}" destId="{0A436F66-A9F3-4A50-95F7-CBAD4E539E65}" srcOrd="0" destOrd="0" parTransId="{FA1B30B8-BE0A-4A2D-8FE3-4EF2189EEDAA}" sibTransId="{E14DF20F-CCE9-4C37-A77B-9719E812B9AC}"/>
    <dgm:cxn modelId="{E1594B23-FCEC-40B8-88AC-06740BE9BB38}" type="presOf" srcId="{B19E50E8-C799-4CC2-AEE3-26EDE680435A}" destId="{F8D290BA-21C9-480F-AAA3-C219B459BC19}" srcOrd="0" destOrd="0" presId="urn:microsoft.com/office/officeart/2005/8/layout/radial2"/>
    <dgm:cxn modelId="{E75A2327-C065-4242-8015-DBEDF3DAAA64}" srcId="{A07008D4-EA7E-4BD6-A0DE-8DBACDC4FBE3}" destId="{ECE99D1D-4C38-454B-AD1F-FA920DC2B577}" srcOrd="0" destOrd="0" parTransId="{D2BD615A-9536-428F-B6B6-CFFBE3A04D8C}" sibTransId="{323CAD91-BE77-4A83-8D40-98F4EFC8AAC2}"/>
    <dgm:cxn modelId="{A49EEB4B-48EF-4ABB-BAD8-5691241065F4}" srcId="{E0593248-A61E-49A0-A775-D2A5BF126B7A}" destId="{3087D3D4-F865-494E-B08F-DC5EC76AFA9A}" srcOrd="2" destOrd="0" parTransId="{B19E50E8-C799-4CC2-AEE3-26EDE680435A}" sibTransId="{8CD6D975-5D61-429D-80FB-AAA6A75C1276}"/>
    <dgm:cxn modelId="{40F8BB50-3BD5-445B-AFCC-7A5B20996983}" srcId="{A07008D4-EA7E-4BD6-A0DE-8DBACDC4FBE3}" destId="{FC5FA874-AAD3-4307-9DD6-EB2B2EC0435D}" srcOrd="1" destOrd="0" parTransId="{72BE4723-5AA6-407F-99C5-9DFCAA15072F}" sibTransId="{101DCBD1-31CC-431A-B418-65A25F25109E}"/>
    <dgm:cxn modelId="{A9DDD57F-F04F-469B-84D8-68F94DE0A3CB}" type="presOf" srcId="{0A436F66-A9F3-4A50-95F7-CBAD4E539E65}" destId="{49FA74A3-90C7-4249-9621-4A1097EF654D}" srcOrd="0" destOrd="0" presId="urn:microsoft.com/office/officeart/2005/8/layout/radial2"/>
    <dgm:cxn modelId="{F4D3108D-C9B1-4918-962A-909D273CF125}" type="presOf" srcId="{E15672B1-81DE-4049-9D89-1C3CBABBCF49}" destId="{C10BB3FD-9298-4286-95CE-D3A8698AD607}" srcOrd="0" destOrd="0" presId="urn:microsoft.com/office/officeart/2005/8/layout/radial2"/>
    <dgm:cxn modelId="{D3491290-437C-4345-9CC1-4DA6D82B605A}" srcId="{E15672B1-81DE-4049-9D89-1C3CBABBCF49}" destId="{812A492F-E8E2-4407-83D1-8647F663F42F}" srcOrd="2" destOrd="0" parTransId="{7B34C400-1473-43F2-905A-4C47E9E5225B}" sibTransId="{7B55ECF4-6284-47A3-99BE-DA1E5922E104}"/>
    <dgm:cxn modelId="{76C65892-AB87-4BE9-98D5-AD3D29A3E600}" type="presOf" srcId="{722AE979-5D50-479E-8509-BC00FCCB68D1}" destId="{F3CDD028-FEFB-4E4D-A819-03619BAB6771}" srcOrd="0" destOrd="0" presId="urn:microsoft.com/office/officeart/2005/8/layout/radial2"/>
    <dgm:cxn modelId="{FE8AAF92-3A48-4406-B6BF-5E6A6DA4580D}" type="presOf" srcId="{93854E1F-8AE4-47F3-B334-CA2CBE5535BA}" destId="{49FA74A3-90C7-4249-9621-4A1097EF654D}" srcOrd="0" destOrd="2" presId="urn:microsoft.com/office/officeart/2005/8/layout/radial2"/>
    <dgm:cxn modelId="{C41DA29C-9973-41A0-9B9A-DD707120E66D}" type="presOf" srcId="{FC5FA874-AAD3-4307-9DD6-EB2B2EC0435D}" destId="{D7C87E5C-F046-4D5F-B9CF-F0C20102701C}" srcOrd="0" destOrd="1" presId="urn:microsoft.com/office/officeart/2005/8/layout/radial2"/>
    <dgm:cxn modelId="{A0B7589D-2225-4169-B48D-6D37AE032FF3}" type="presOf" srcId="{2EDF8793-62C9-4EF0-86D3-003D4B366444}" destId="{5285FBC4-5483-41CD-95F0-3BEE481F67E9}" srcOrd="0" destOrd="1" presId="urn:microsoft.com/office/officeart/2005/8/layout/radial2"/>
    <dgm:cxn modelId="{1A26A5A5-7677-438F-B610-730D24F6329E}" type="presOf" srcId="{ECE99D1D-4C38-454B-AD1F-FA920DC2B577}" destId="{D7C87E5C-F046-4D5F-B9CF-F0C20102701C}" srcOrd="0" destOrd="0" presId="urn:microsoft.com/office/officeart/2005/8/layout/radial2"/>
    <dgm:cxn modelId="{D9F762B2-C049-4414-821C-13849189BCEC}" type="presOf" srcId="{AC38AE95-FE11-4F3D-AE75-63FE5CC246E5}" destId="{C4A68D85-E835-4158-B326-5A2192FACE74}" srcOrd="0" destOrd="0" presId="urn:microsoft.com/office/officeart/2005/8/layout/radial2"/>
    <dgm:cxn modelId="{3B8A67B2-BDE6-4A43-89F4-51057D2A7B04}" type="presOf" srcId="{E0593248-A61E-49A0-A775-D2A5BF126B7A}" destId="{A69C7C75-F5C6-4B2E-89FB-4DC585490F62}" srcOrd="0" destOrd="0" presId="urn:microsoft.com/office/officeart/2005/8/layout/radial2"/>
    <dgm:cxn modelId="{525F17B5-DF02-4B2F-A09C-7750507DDACD}" srcId="{E0593248-A61E-49A0-A775-D2A5BF126B7A}" destId="{A07008D4-EA7E-4BD6-A0DE-8DBACDC4FBE3}" srcOrd="0" destOrd="0" parTransId="{AC38AE95-FE11-4F3D-AE75-63FE5CC246E5}" sibTransId="{4AFD69D6-DCB7-4C6F-8642-2B3E202A596D}"/>
    <dgm:cxn modelId="{A3599DB7-31B3-44BA-950A-B3A81D4D8485}" type="presOf" srcId="{20937997-5408-44FB-BB89-7D1FB2F9ED7A}" destId="{5285FBC4-5483-41CD-95F0-3BEE481F67E9}" srcOrd="0" destOrd="0" presId="urn:microsoft.com/office/officeart/2005/8/layout/radial2"/>
    <dgm:cxn modelId="{A367CABA-A2FF-471E-995A-E97B867DAD1A}" srcId="{3087D3D4-F865-494E-B08F-DC5EC76AFA9A}" destId="{F296A471-77DE-4E61-B106-DBA74DA7822B}" srcOrd="1" destOrd="0" parTransId="{8B125698-53E6-4D58-8A7D-92E3AEA1F284}" sibTransId="{56845F9A-A644-4097-A1A5-94D4FDCD7F25}"/>
    <dgm:cxn modelId="{03920FCB-0C5B-44B4-B39A-DD3DBCE44B50}" srcId="{E0593248-A61E-49A0-A775-D2A5BF126B7A}" destId="{E15672B1-81DE-4049-9D89-1C3CBABBCF49}" srcOrd="1" destOrd="0" parTransId="{722AE979-5D50-479E-8509-BC00FCCB68D1}" sibTransId="{D466089F-FD61-40A7-AF09-44984F503F95}"/>
    <dgm:cxn modelId="{BA9CFACB-D633-490D-8582-12B69FD2882C}" srcId="{E15672B1-81DE-4049-9D89-1C3CBABBCF49}" destId="{20937997-5408-44FB-BB89-7D1FB2F9ED7A}" srcOrd="0" destOrd="0" parTransId="{95FBC9AD-D6FD-47C2-BCB7-5942000A0CC2}" sibTransId="{680CFB4C-10F6-49FC-BD4C-E6C4BE80A34B}"/>
    <dgm:cxn modelId="{7DA537E0-673D-45D4-9725-7BFE596D30B3}" type="presOf" srcId="{F296A471-77DE-4E61-B106-DBA74DA7822B}" destId="{49FA74A3-90C7-4249-9621-4A1097EF654D}" srcOrd="0" destOrd="1" presId="urn:microsoft.com/office/officeart/2005/8/layout/radial2"/>
    <dgm:cxn modelId="{4CD224F4-C223-4832-8792-0A20970D5046}" srcId="{3087D3D4-F865-494E-B08F-DC5EC76AFA9A}" destId="{93854E1F-8AE4-47F3-B334-CA2CBE5535BA}" srcOrd="2" destOrd="0" parTransId="{4AD2CB12-307E-4A21-B960-5E167321E0B5}" sibTransId="{1A6E5AB3-027D-4529-A693-8C7B3CB87B9A}"/>
    <dgm:cxn modelId="{2E1C37F5-2869-4E22-86CE-CA5DCD06C8DD}" type="presOf" srcId="{812A492F-E8E2-4407-83D1-8647F663F42F}" destId="{5285FBC4-5483-41CD-95F0-3BEE481F67E9}" srcOrd="0" destOrd="2" presId="urn:microsoft.com/office/officeart/2005/8/layout/radial2"/>
    <dgm:cxn modelId="{34778EF8-C969-4F74-A3BC-5C10E568C1BE}" srcId="{E15672B1-81DE-4049-9D89-1C3CBABBCF49}" destId="{2EDF8793-62C9-4EF0-86D3-003D4B366444}" srcOrd="1" destOrd="0" parTransId="{1090B8D1-2285-4429-9464-2C1C0C778A02}" sibTransId="{EFA795EF-9E69-4983-905B-165ABF503860}"/>
    <dgm:cxn modelId="{F204D4FE-615D-41E4-8E2F-85CC3D8AE9E2}" type="presOf" srcId="{3087D3D4-F865-494E-B08F-DC5EC76AFA9A}" destId="{169C95B6-BF6E-4AAE-AEAB-EA272BFE01B5}" srcOrd="0" destOrd="0" presId="urn:microsoft.com/office/officeart/2005/8/layout/radial2"/>
    <dgm:cxn modelId="{BD98509E-E720-4E60-A8AB-14686CC3BE59}" type="presParOf" srcId="{A69C7C75-F5C6-4B2E-89FB-4DC585490F62}" destId="{5F05DB07-83E2-4F50-91F2-6B0FE21CB3C7}" srcOrd="0" destOrd="0" presId="urn:microsoft.com/office/officeart/2005/8/layout/radial2"/>
    <dgm:cxn modelId="{9EBFFBC0-E191-4A3E-95A0-90028C345AC7}" type="presParOf" srcId="{5F05DB07-83E2-4F50-91F2-6B0FE21CB3C7}" destId="{2DC11157-728C-414D-A9DE-F3E6D78465A0}" srcOrd="0" destOrd="0" presId="urn:microsoft.com/office/officeart/2005/8/layout/radial2"/>
    <dgm:cxn modelId="{228AD8FC-85FD-47FC-8069-9A370E71F918}" type="presParOf" srcId="{2DC11157-728C-414D-A9DE-F3E6D78465A0}" destId="{81AA8DEC-AE23-4E01-BE6C-B34C6D258F7B}" srcOrd="0" destOrd="0" presId="urn:microsoft.com/office/officeart/2005/8/layout/radial2"/>
    <dgm:cxn modelId="{88FE3108-A937-4FFA-8777-3283300262BB}" type="presParOf" srcId="{2DC11157-728C-414D-A9DE-F3E6D78465A0}" destId="{13192C99-9569-4833-B9AE-F871AC9B645F}" srcOrd="1" destOrd="0" presId="urn:microsoft.com/office/officeart/2005/8/layout/radial2"/>
    <dgm:cxn modelId="{5F4ED05E-5A88-4935-82D4-F5AD54372B82}" type="presParOf" srcId="{5F05DB07-83E2-4F50-91F2-6B0FE21CB3C7}" destId="{C4A68D85-E835-4158-B326-5A2192FACE74}" srcOrd="1" destOrd="0" presId="urn:microsoft.com/office/officeart/2005/8/layout/radial2"/>
    <dgm:cxn modelId="{78F2D005-E45B-48EF-938B-EACD78AB8BF8}" type="presParOf" srcId="{5F05DB07-83E2-4F50-91F2-6B0FE21CB3C7}" destId="{0A247193-6C85-4066-A5E4-BA2A41607D65}" srcOrd="2" destOrd="0" presId="urn:microsoft.com/office/officeart/2005/8/layout/radial2"/>
    <dgm:cxn modelId="{61B2F408-43D1-41C2-AB8B-B0E7CEA61B7D}" type="presParOf" srcId="{0A247193-6C85-4066-A5E4-BA2A41607D65}" destId="{6535AFF2-3B14-4CF5-A200-6D104907B527}" srcOrd="0" destOrd="0" presId="urn:microsoft.com/office/officeart/2005/8/layout/radial2"/>
    <dgm:cxn modelId="{0492EA18-29FE-40B3-8AC5-3EC113617953}" type="presParOf" srcId="{0A247193-6C85-4066-A5E4-BA2A41607D65}" destId="{D7C87E5C-F046-4D5F-B9CF-F0C20102701C}" srcOrd="1" destOrd="0" presId="urn:microsoft.com/office/officeart/2005/8/layout/radial2"/>
    <dgm:cxn modelId="{201AD2C5-D274-4516-9AC4-9E9283C2A5B4}" type="presParOf" srcId="{5F05DB07-83E2-4F50-91F2-6B0FE21CB3C7}" destId="{F3CDD028-FEFB-4E4D-A819-03619BAB6771}" srcOrd="3" destOrd="0" presId="urn:microsoft.com/office/officeart/2005/8/layout/radial2"/>
    <dgm:cxn modelId="{46881345-4B8B-40C4-A1A1-89F641DE3191}" type="presParOf" srcId="{5F05DB07-83E2-4F50-91F2-6B0FE21CB3C7}" destId="{E5525811-FACD-4FC1-AE1E-5164C9376E20}" srcOrd="4" destOrd="0" presId="urn:microsoft.com/office/officeart/2005/8/layout/radial2"/>
    <dgm:cxn modelId="{CF580F0F-14C3-4DA6-86D6-05D8143B2D5E}" type="presParOf" srcId="{E5525811-FACD-4FC1-AE1E-5164C9376E20}" destId="{C10BB3FD-9298-4286-95CE-D3A8698AD607}" srcOrd="0" destOrd="0" presId="urn:microsoft.com/office/officeart/2005/8/layout/radial2"/>
    <dgm:cxn modelId="{7D5D3FA7-D23E-4189-9160-CBD39048C3DB}" type="presParOf" srcId="{E5525811-FACD-4FC1-AE1E-5164C9376E20}" destId="{5285FBC4-5483-41CD-95F0-3BEE481F67E9}" srcOrd="1" destOrd="0" presId="urn:microsoft.com/office/officeart/2005/8/layout/radial2"/>
    <dgm:cxn modelId="{08838284-530A-4E56-98A8-5BE2A36F6D7F}" type="presParOf" srcId="{5F05DB07-83E2-4F50-91F2-6B0FE21CB3C7}" destId="{F8D290BA-21C9-480F-AAA3-C219B459BC19}" srcOrd="5" destOrd="0" presId="urn:microsoft.com/office/officeart/2005/8/layout/radial2"/>
    <dgm:cxn modelId="{2B5ABCB2-A7E8-4751-9A29-7254C554F89B}" type="presParOf" srcId="{5F05DB07-83E2-4F50-91F2-6B0FE21CB3C7}" destId="{6F7B611E-1D0E-45ED-BD65-E9F02BE9B5A3}" srcOrd="6" destOrd="0" presId="urn:microsoft.com/office/officeart/2005/8/layout/radial2"/>
    <dgm:cxn modelId="{8F22BE28-E500-4A08-AE20-4B4888B26B26}" type="presParOf" srcId="{6F7B611E-1D0E-45ED-BD65-E9F02BE9B5A3}" destId="{169C95B6-BF6E-4AAE-AEAB-EA272BFE01B5}" srcOrd="0" destOrd="0" presId="urn:microsoft.com/office/officeart/2005/8/layout/radial2"/>
    <dgm:cxn modelId="{D60FFB58-2E49-4F19-A0EB-EE7DFB08703F}" type="presParOf" srcId="{6F7B611E-1D0E-45ED-BD65-E9F02BE9B5A3}" destId="{49FA74A3-90C7-4249-9621-4A1097EF65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053D1-05AD-4630-AF89-B318469D9F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9C3B6D-02E9-4763-BD9E-843F75BE1E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Hispanic – 50%</a:t>
          </a:r>
          <a:endParaRPr lang="en-US"/>
        </a:p>
      </dgm:t>
    </dgm:pt>
    <dgm:pt modelId="{3E143600-46CD-4DF6-8889-60A5228AD758}" type="parTrans" cxnId="{9CFE6145-DF5A-4A45-A0ED-1A9DB40F73DB}">
      <dgm:prSet/>
      <dgm:spPr/>
      <dgm:t>
        <a:bodyPr/>
        <a:lstStyle/>
        <a:p>
          <a:endParaRPr lang="en-US"/>
        </a:p>
      </dgm:t>
    </dgm:pt>
    <dgm:pt modelId="{9D350190-E143-4F8F-A690-499B2D5ABB96}" type="sibTrans" cxnId="{9CFE6145-DF5A-4A45-A0ED-1A9DB40F73DB}">
      <dgm:prSet/>
      <dgm:spPr/>
      <dgm:t>
        <a:bodyPr/>
        <a:lstStyle/>
        <a:p>
          <a:endParaRPr lang="en-US"/>
        </a:p>
      </dgm:t>
    </dgm:pt>
    <dgm:pt modelId="{24B9AF9F-BA90-4CAD-A0A7-13A17530886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Black/African-American – 58%</a:t>
          </a:r>
          <a:endParaRPr lang="en-US"/>
        </a:p>
      </dgm:t>
    </dgm:pt>
    <dgm:pt modelId="{737B3878-B240-4BB1-BFA4-01AA7F53785D}" type="parTrans" cxnId="{8E6DAB51-6BDD-49DC-B126-444720604B77}">
      <dgm:prSet/>
      <dgm:spPr/>
      <dgm:t>
        <a:bodyPr/>
        <a:lstStyle/>
        <a:p>
          <a:endParaRPr lang="en-US"/>
        </a:p>
      </dgm:t>
    </dgm:pt>
    <dgm:pt modelId="{642B3B7C-C3C4-428F-BB08-86F9C4A3465A}" type="sibTrans" cxnId="{8E6DAB51-6BDD-49DC-B126-444720604B77}">
      <dgm:prSet/>
      <dgm:spPr/>
      <dgm:t>
        <a:bodyPr/>
        <a:lstStyle/>
        <a:p>
          <a:endParaRPr lang="en-US"/>
        </a:p>
      </dgm:t>
    </dgm:pt>
    <dgm:pt modelId="{0AB9EBA6-5E87-4624-8895-41EA895FC42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Asian – 64%</a:t>
          </a:r>
          <a:endParaRPr lang="en-US"/>
        </a:p>
      </dgm:t>
    </dgm:pt>
    <dgm:pt modelId="{54C1BCBB-EABA-4014-A460-6E7A4FF380BE}" type="parTrans" cxnId="{7ED7CCAF-D74B-419F-A39C-96C6A528EF4F}">
      <dgm:prSet/>
      <dgm:spPr/>
      <dgm:t>
        <a:bodyPr/>
        <a:lstStyle/>
        <a:p>
          <a:endParaRPr lang="en-US"/>
        </a:p>
      </dgm:t>
    </dgm:pt>
    <dgm:pt modelId="{83591A76-5055-434B-8ADA-2ADEE9BDE8E1}" type="sibTrans" cxnId="{7ED7CCAF-D74B-419F-A39C-96C6A528EF4F}">
      <dgm:prSet/>
      <dgm:spPr/>
      <dgm:t>
        <a:bodyPr/>
        <a:lstStyle/>
        <a:p>
          <a:endParaRPr lang="en-US"/>
        </a:p>
      </dgm:t>
    </dgm:pt>
    <dgm:pt modelId="{4D0BE920-8E81-43A7-9CC7-DE7A0BFBB15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White – 68%</a:t>
          </a:r>
          <a:endParaRPr lang="en-US"/>
        </a:p>
      </dgm:t>
    </dgm:pt>
    <dgm:pt modelId="{22850546-A9A5-4A16-A3E4-88C1A5C54284}" type="parTrans" cxnId="{F6E3C0EA-DFC3-4C32-9B8D-C26297CAA90F}">
      <dgm:prSet/>
      <dgm:spPr/>
      <dgm:t>
        <a:bodyPr/>
        <a:lstStyle/>
        <a:p>
          <a:endParaRPr lang="en-US"/>
        </a:p>
      </dgm:t>
    </dgm:pt>
    <dgm:pt modelId="{FA126A4D-7E6B-41B8-967A-31C37D22B0AA}" type="sibTrans" cxnId="{F6E3C0EA-DFC3-4C32-9B8D-C26297CAA90F}">
      <dgm:prSet/>
      <dgm:spPr/>
      <dgm:t>
        <a:bodyPr/>
        <a:lstStyle/>
        <a:p>
          <a:endParaRPr lang="en-US"/>
        </a:p>
      </dgm:t>
    </dgm:pt>
    <dgm:pt modelId="{3C796FE7-ED90-48B4-886E-75CCE3E6CC6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Mixed race – 74%</a:t>
          </a:r>
          <a:endParaRPr lang="en-US"/>
        </a:p>
      </dgm:t>
    </dgm:pt>
    <dgm:pt modelId="{21ED6732-5654-41F8-8C39-E184DFF62345}" type="parTrans" cxnId="{74A39D74-3436-4BA0-A6C1-C9F5F42F5019}">
      <dgm:prSet/>
      <dgm:spPr/>
      <dgm:t>
        <a:bodyPr/>
        <a:lstStyle/>
        <a:p>
          <a:endParaRPr lang="en-US"/>
        </a:p>
      </dgm:t>
    </dgm:pt>
    <dgm:pt modelId="{664F8050-FCC6-4B3D-9342-4867E0F1007A}" type="sibTrans" cxnId="{74A39D74-3436-4BA0-A6C1-C9F5F42F5019}">
      <dgm:prSet/>
      <dgm:spPr/>
      <dgm:t>
        <a:bodyPr/>
        <a:lstStyle/>
        <a:p>
          <a:endParaRPr lang="en-US"/>
        </a:p>
      </dgm:t>
    </dgm:pt>
    <dgm:pt modelId="{4246C21E-5568-4BAE-A35C-550283D9E1D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1st Gen – 55%</a:t>
          </a:r>
        </a:p>
      </dgm:t>
    </dgm:pt>
    <dgm:pt modelId="{F74BF591-F0B5-49C9-A180-9F0EA3379FBC}" type="parTrans" cxnId="{A75E4CF2-F3EE-4050-AD69-0155ECD4F942}">
      <dgm:prSet/>
      <dgm:spPr/>
    </dgm:pt>
    <dgm:pt modelId="{70EA1F63-109B-44D4-9AF5-385DC50230ED}" type="sibTrans" cxnId="{A75E4CF2-F3EE-4050-AD69-0155ECD4F942}">
      <dgm:prSet/>
      <dgm:spPr/>
    </dgm:pt>
    <dgm:pt modelId="{30A33628-1DB7-4927-87E7-48FBEAC5FD0D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Not 1st Gen – 49%</a:t>
          </a:r>
        </a:p>
      </dgm:t>
    </dgm:pt>
    <dgm:pt modelId="{A7AF99A2-1315-45E1-8E78-599569E4206B}" type="parTrans" cxnId="{1660E3F3-F264-440B-AAB8-F728C1ABE1BA}">
      <dgm:prSet/>
      <dgm:spPr/>
    </dgm:pt>
    <dgm:pt modelId="{C4455F73-BF4A-4BF8-82EC-ED44AC2C44AE}" type="sibTrans" cxnId="{1660E3F3-F264-440B-AAB8-F728C1ABE1BA}">
      <dgm:prSet/>
      <dgm:spPr/>
    </dgm:pt>
    <dgm:pt modelId="{AFBB0EED-5B39-4E2C-B863-8CC68981F7D9}" type="pres">
      <dgm:prSet presAssocID="{DFF053D1-05AD-4630-AF89-B318469D9FF2}" presName="linear" presStyleCnt="0">
        <dgm:presLayoutVars>
          <dgm:animLvl val="lvl"/>
          <dgm:resizeHandles val="exact"/>
        </dgm:presLayoutVars>
      </dgm:prSet>
      <dgm:spPr/>
    </dgm:pt>
    <dgm:pt modelId="{89B25BEC-3579-4EB3-9527-296F45C24F1B}" type="pres">
      <dgm:prSet presAssocID="{BE9C3B6D-02E9-4763-BD9E-843F75BE1EA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04119D3-D7BB-45F7-8821-BA1C11526E2C}" type="pres">
      <dgm:prSet presAssocID="{9D350190-E143-4F8F-A690-499B2D5ABB96}" presName="spacer" presStyleCnt="0"/>
      <dgm:spPr/>
    </dgm:pt>
    <dgm:pt modelId="{87EBC070-A5E7-44EB-A642-477A5F17B15D}" type="pres">
      <dgm:prSet presAssocID="{24B9AF9F-BA90-4CAD-A0A7-13A17530886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E438137-A624-4278-8E25-265CD90A9CEC}" type="pres">
      <dgm:prSet presAssocID="{642B3B7C-C3C4-428F-BB08-86F9C4A3465A}" presName="spacer" presStyleCnt="0"/>
      <dgm:spPr/>
    </dgm:pt>
    <dgm:pt modelId="{B0736668-CC4D-48DE-B132-A49EC6E417D6}" type="pres">
      <dgm:prSet presAssocID="{0AB9EBA6-5E87-4624-8895-41EA895FC42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33EAEEE-8A81-4FFF-A719-DB1D8DD8996E}" type="pres">
      <dgm:prSet presAssocID="{83591A76-5055-434B-8ADA-2ADEE9BDE8E1}" presName="spacer" presStyleCnt="0"/>
      <dgm:spPr/>
    </dgm:pt>
    <dgm:pt modelId="{493D6C65-1707-4608-B29D-7C9541D3B7C0}" type="pres">
      <dgm:prSet presAssocID="{4D0BE920-8E81-43A7-9CC7-DE7A0BFBB15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90C3346-06B0-4121-A4E6-DFD5E336CE2A}" type="pres">
      <dgm:prSet presAssocID="{FA126A4D-7E6B-41B8-967A-31C37D22B0AA}" presName="spacer" presStyleCnt="0"/>
      <dgm:spPr/>
    </dgm:pt>
    <dgm:pt modelId="{992ED417-98EB-41CC-A02D-4BAF242EF23F}" type="pres">
      <dgm:prSet presAssocID="{3C796FE7-ED90-48B4-886E-75CCE3E6CC6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32C5AD3-2185-4EBA-BE7F-044C21011376}" type="pres">
      <dgm:prSet presAssocID="{664F8050-FCC6-4B3D-9342-4867E0F1007A}" presName="spacer" presStyleCnt="0"/>
      <dgm:spPr/>
    </dgm:pt>
    <dgm:pt modelId="{E6D2AE56-6D24-4B04-A942-C19D9D81CB29}" type="pres">
      <dgm:prSet presAssocID="{4246C21E-5568-4BAE-A35C-550283D9E1D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29F4444-EC2A-4698-9F64-BF6F1F08981E}" type="pres">
      <dgm:prSet presAssocID="{70EA1F63-109B-44D4-9AF5-385DC50230ED}" presName="spacer" presStyleCnt="0"/>
      <dgm:spPr/>
    </dgm:pt>
    <dgm:pt modelId="{13615576-9B58-4924-A4B5-82B5BBBB19B2}" type="pres">
      <dgm:prSet presAssocID="{30A33628-1DB7-4927-87E7-48FBEAC5FD0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D983A0F-666B-4A95-AEC8-C758690D5CE2}" type="presOf" srcId="{BE9C3B6D-02E9-4763-BD9E-843F75BE1EA7}" destId="{89B25BEC-3579-4EB3-9527-296F45C24F1B}" srcOrd="0" destOrd="0" presId="urn:microsoft.com/office/officeart/2005/8/layout/vList2"/>
    <dgm:cxn modelId="{AE223214-F4E2-4FFA-B5F2-59C7F97DEC3B}" type="presOf" srcId="{4246C21E-5568-4BAE-A35C-550283D9E1D3}" destId="{E6D2AE56-6D24-4B04-A942-C19D9D81CB29}" srcOrd="0" destOrd="0" presId="urn:microsoft.com/office/officeart/2005/8/layout/vList2"/>
    <dgm:cxn modelId="{9CFE6145-DF5A-4A45-A0ED-1A9DB40F73DB}" srcId="{DFF053D1-05AD-4630-AF89-B318469D9FF2}" destId="{BE9C3B6D-02E9-4763-BD9E-843F75BE1EA7}" srcOrd="0" destOrd="0" parTransId="{3E143600-46CD-4DF6-8889-60A5228AD758}" sibTransId="{9D350190-E143-4F8F-A690-499B2D5ABB96}"/>
    <dgm:cxn modelId="{EEFBEC50-3789-43DF-8655-D50AEA5D2DCA}" type="presOf" srcId="{3C796FE7-ED90-48B4-886E-75CCE3E6CC64}" destId="{992ED417-98EB-41CC-A02D-4BAF242EF23F}" srcOrd="0" destOrd="0" presId="urn:microsoft.com/office/officeart/2005/8/layout/vList2"/>
    <dgm:cxn modelId="{8E6DAB51-6BDD-49DC-B126-444720604B77}" srcId="{DFF053D1-05AD-4630-AF89-B318469D9FF2}" destId="{24B9AF9F-BA90-4CAD-A0A7-13A17530886A}" srcOrd="1" destOrd="0" parTransId="{737B3878-B240-4BB1-BFA4-01AA7F53785D}" sibTransId="{642B3B7C-C3C4-428F-BB08-86F9C4A3465A}"/>
    <dgm:cxn modelId="{74A39D74-3436-4BA0-A6C1-C9F5F42F5019}" srcId="{DFF053D1-05AD-4630-AF89-B318469D9FF2}" destId="{3C796FE7-ED90-48B4-886E-75CCE3E6CC64}" srcOrd="4" destOrd="0" parTransId="{21ED6732-5654-41F8-8C39-E184DFF62345}" sibTransId="{664F8050-FCC6-4B3D-9342-4867E0F1007A}"/>
    <dgm:cxn modelId="{DC2683A1-3739-4652-A95F-FCCEAF53E09F}" type="presOf" srcId="{4D0BE920-8E81-43A7-9CC7-DE7A0BFBB151}" destId="{493D6C65-1707-4608-B29D-7C9541D3B7C0}" srcOrd="0" destOrd="0" presId="urn:microsoft.com/office/officeart/2005/8/layout/vList2"/>
    <dgm:cxn modelId="{7ED7CCAF-D74B-419F-A39C-96C6A528EF4F}" srcId="{DFF053D1-05AD-4630-AF89-B318469D9FF2}" destId="{0AB9EBA6-5E87-4624-8895-41EA895FC429}" srcOrd="2" destOrd="0" parTransId="{54C1BCBB-EABA-4014-A460-6E7A4FF380BE}" sibTransId="{83591A76-5055-434B-8ADA-2ADEE9BDE8E1}"/>
    <dgm:cxn modelId="{2F49E6B8-7356-489A-B4D8-A067A9D19902}" type="presOf" srcId="{0AB9EBA6-5E87-4624-8895-41EA895FC429}" destId="{B0736668-CC4D-48DE-B132-A49EC6E417D6}" srcOrd="0" destOrd="0" presId="urn:microsoft.com/office/officeart/2005/8/layout/vList2"/>
    <dgm:cxn modelId="{99120BBC-6A8F-4D17-8FAB-786A1D59ED03}" type="presOf" srcId="{30A33628-1DB7-4927-87E7-48FBEAC5FD0D}" destId="{13615576-9B58-4924-A4B5-82B5BBBB19B2}" srcOrd="0" destOrd="0" presId="urn:microsoft.com/office/officeart/2005/8/layout/vList2"/>
    <dgm:cxn modelId="{F6E3C0EA-DFC3-4C32-9B8D-C26297CAA90F}" srcId="{DFF053D1-05AD-4630-AF89-B318469D9FF2}" destId="{4D0BE920-8E81-43A7-9CC7-DE7A0BFBB151}" srcOrd="3" destOrd="0" parTransId="{22850546-A9A5-4A16-A3E4-88C1A5C54284}" sibTransId="{FA126A4D-7E6B-41B8-967A-31C37D22B0AA}"/>
    <dgm:cxn modelId="{75F327EC-1E2C-4ED8-9FBE-8FC781334545}" type="presOf" srcId="{24B9AF9F-BA90-4CAD-A0A7-13A17530886A}" destId="{87EBC070-A5E7-44EB-A642-477A5F17B15D}" srcOrd="0" destOrd="0" presId="urn:microsoft.com/office/officeart/2005/8/layout/vList2"/>
    <dgm:cxn modelId="{A75E4CF2-F3EE-4050-AD69-0155ECD4F942}" srcId="{DFF053D1-05AD-4630-AF89-B318469D9FF2}" destId="{4246C21E-5568-4BAE-A35C-550283D9E1D3}" srcOrd="5" destOrd="0" parTransId="{F74BF591-F0B5-49C9-A180-9F0EA3379FBC}" sibTransId="{70EA1F63-109B-44D4-9AF5-385DC50230ED}"/>
    <dgm:cxn modelId="{1660E3F3-F264-440B-AAB8-F728C1ABE1BA}" srcId="{DFF053D1-05AD-4630-AF89-B318469D9FF2}" destId="{30A33628-1DB7-4927-87E7-48FBEAC5FD0D}" srcOrd="6" destOrd="0" parTransId="{A7AF99A2-1315-45E1-8E78-599569E4206B}" sibTransId="{C4455F73-BF4A-4BF8-82EC-ED44AC2C44AE}"/>
    <dgm:cxn modelId="{3A504EFD-F38D-4FA9-ABCF-287E5B65B1CB}" type="presOf" srcId="{DFF053D1-05AD-4630-AF89-B318469D9FF2}" destId="{AFBB0EED-5B39-4E2C-B863-8CC68981F7D9}" srcOrd="0" destOrd="0" presId="urn:microsoft.com/office/officeart/2005/8/layout/vList2"/>
    <dgm:cxn modelId="{0BA7BD90-5911-4C96-87AF-7D92EC4CD165}" type="presParOf" srcId="{AFBB0EED-5B39-4E2C-B863-8CC68981F7D9}" destId="{89B25BEC-3579-4EB3-9527-296F45C24F1B}" srcOrd="0" destOrd="0" presId="urn:microsoft.com/office/officeart/2005/8/layout/vList2"/>
    <dgm:cxn modelId="{E5558541-1CF5-4CD5-9B36-27B256C39D08}" type="presParOf" srcId="{AFBB0EED-5B39-4E2C-B863-8CC68981F7D9}" destId="{C04119D3-D7BB-45F7-8821-BA1C11526E2C}" srcOrd="1" destOrd="0" presId="urn:microsoft.com/office/officeart/2005/8/layout/vList2"/>
    <dgm:cxn modelId="{153AD9CC-453E-4E81-A458-21F04BB4F526}" type="presParOf" srcId="{AFBB0EED-5B39-4E2C-B863-8CC68981F7D9}" destId="{87EBC070-A5E7-44EB-A642-477A5F17B15D}" srcOrd="2" destOrd="0" presId="urn:microsoft.com/office/officeart/2005/8/layout/vList2"/>
    <dgm:cxn modelId="{775D41F4-25F6-474F-B2F8-41E9EB5D76A6}" type="presParOf" srcId="{AFBB0EED-5B39-4E2C-B863-8CC68981F7D9}" destId="{AE438137-A624-4278-8E25-265CD90A9CEC}" srcOrd="3" destOrd="0" presId="urn:microsoft.com/office/officeart/2005/8/layout/vList2"/>
    <dgm:cxn modelId="{62216FE0-7550-4C03-9A3F-A1D442EC49CD}" type="presParOf" srcId="{AFBB0EED-5B39-4E2C-B863-8CC68981F7D9}" destId="{B0736668-CC4D-48DE-B132-A49EC6E417D6}" srcOrd="4" destOrd="0" presId="urn:microsoft.com/office/officeart/2005/8/layout/vList2"/>
    <dgm:cxn modelId="{52EC2199-46E0-4733-A0F3-DFFFC3199394}" type="presParOf" srcId="{AFBB0EED-5B39-4E2C-B863-8CC68981F7D9}" destId="{933EAEEE-8A81-4FFF-A719-DB1D8DD8996E}" srcOrd="5" destOrd="0" presId="urn:microsoft.com/office/officeart/2005/8/layout/vList2"/>
    <dgm:cxn modelId="{FC3BCA5F-AE94-4973-9F1C-96F48E608E98}" type="presParOf" srcId="{AFBB0EED-5B39-4E2C-B863-8CC68981F7D9}" destId="{493D6C65-1707-4608-B29D-7C9541D3B7C0}" srcOrd="6" destOrd="0" presId="urn:microsoft.com/office/officeart/2005/8/layout/vList2"/>
    <dgm:cxn modelId="{A99C21E6-3608-4304-9D8C-403A941DF55A}" type="presParOf" srcId="{AFBB0EED-5B39-4E2C-B863-8CC68981F7D9}" destId="{590C3346-06B0-4121-A4E6-DFD5E336CE2A}" srcOrd="7" destOrd="0" presId="urn:microsoft.com/office/officeart/2005/8/layout/vList2"/>
    <dgm:cxn modelId="{ABF06E98-E6DB-4795-9794-BA3105378764}" type="presParOf" srcId="{AFBB0EED-5B39-4E2C-B863-8CC68981F7D9}" destId="{992ED417-98EB-41CC-A02D-4BAF242EF23F}" srcOrd="8" destOrd="0" presId="urn:microsoft.com/office/officeart/2005/8/layout/vList2"/>
    <dgm:cxn modelId="{D201FA46-364F-4BAD-8D61-65D654A4C015}" type="presParOf" srcId="{AFBB0EED-5B39-4E2C-B863-8CC68981F7D9}" destId="{832C5AD3-2185-4EBA-BE7F-044C21011376}" srcOrd="9" destOrd="0" presId="urn:microsoft.com/office/officeart/2005/8/layout/vList2"/>
    <dgm:cxn modelId="{CE1C409E-CC9E-4937-8940-32DB8E77DC1D}" type="presParOf" srcId="{AFBB0EED-5B39-4E2C-B863-8CC68981F7D9}" destId="{E6D2AE56-6D24-4B04-A942-C19D9D81CB29}" srcOrd="10" destOrd="0" presId="urn:microsoft.com/office/officeart/2005/8/layout/vList2"/>
    <dgm:cxn modelId="{B17EF564-9B16-46BC-AB87-2A789D4DA30A}" type="presParOf" srcId="{AFBB0EED-5B39-4E2C-B863-8CC68981F7D9}" destId="{929F4444-EC2A-4698-9F64-BF6F1F08981E}" srcOrd="11" destOrd="0" presId="urn:microsoft.com/office/officeart/2005/8/layout/vList2"/>
    <dgm:cxn modelId="{A0891026-7F92-4F38-ABD8-DB9E844EEA42}" type="presParOf" srcId="{AFBB0EED-5B39-4E2C-B863-8CC68981F7D9}" destId="{13615576-9B58-4924-A4B5-82B5BBBB19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B1CE6-9584-4967-9923-33D7F5F1DC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1B9D18-79B4-48B7-9688-A55D6C4C442F}">
      <dgm:prSet/>
      <dgm:spPr/>
      <dgm:t>
        <a:bodyPr/>
        <a:lstStyle/>
        <a:p>
          <a:r>
            <a:rPr lang="en-US" b="0" i="0"/>
            <a:t>Interview Process​</a:t>
          </a:r>
          <a:endParaRPr lang="en-US"/>
        </a:p>
      </dgm:t>
    </dgm:pt>
    <dgm:pt modelId="{17A1BFA9-12DA-40F2-803A-93BCAB1EF3F1}" type="parTrans" cxnId="{16C1F4C1-94FF-48CD-9CC5-519DC42932AD}">
      <dgm:prSet/>
      <dgm:spPr/>
      <dgm:t>
        <a:bodyPr/>
        <a:lstStyle/>
        <a:p>
          <a:endParaRPr lang="en-US"/>
        </a:p>
      </dgm:t>
    </dgm:pt>
    <dgm:pt modelId="{A1705DFC-3052-4450-8EB7-1B00DBDE4502}" type="sibTrans" cxnId="{16C1F4C1-94FF-48CD-9CC5-519DC42932AD}">
      <dgm:prSet/>
      <dgm:spPr/>
      <dgm:t>
        <a:bodyPr/>
        <a:lstStyle/>
        <a:p>
          <a:endParaRPr lang="en-US"/>
        </a:p>
      </dgm:t>
    </dgm:pt>
    <dgm:pt modelId="{CC9D80E0-4B4A-4F19-9443-B70967798DD1}">
      <dgm:prSet/>
      <dgm:spPr/>
      <dgm:t>
        <a:bodyPr/>
        <a:lstStyle/>
        <a:p>
          <a:r>
            <a:rPr lang="en-US" b="0" i="0"/>
            <a:t>Interventions/Initiatives ​</a:t>
          </a:r>
          <a:endParaRPr lang="en-US"/>
        </a:p>
      </dgm:t>
    </dgm:pt>
    <dgm:pt modelId="{CD208D33-2CF3-4020-9363-6B824B76A099}" type="parTrans" cxnId="{E5C19795-30F7-4845-968D-ED5DB847A003}">
      <dgm:prSet/>
      <dgm:spPr/>
      <dgm:t>
        <a:bodyPr/>
        <a:lstStyle/>
        <a:p>
          <a:endParaRPr lang="en-US"/>
        </a:p>
      </dgm:t>
    </dgm:pt>
    <dgm:pt modelId="{A0823727-EB00-4BA7-8CE5-DB5D4B1EFEA2}" type="sibTrans" cxnId="{E5C19795-30F7-4845-968D-ED5DB847A003}">
      <dgm:prSet/>
      <dgm:spPr/>
      <dgm:t>
        <a:bodyPr/>
        <a:lstStyle/>
        <a:p>
          <a:endParaRPr lang="en-US"/>
        </a:p>
      </dgm:t>
    </dgm:pt>
    <dgm:pt modelId="{AD2438C4-10F8-4B01-A26A-349E7B3CE6D9}">
      <dgm:prSet/>
      <dgm:spPr/>
      <dgm:t>
        <a:bodyPr/>
        <a:lstStyle/>
        <a:p>
          <a:r>
            <a:rPr lang="en-US" b="0" i="0"/>
            <a:t>Example Questions​</a:t>
          </a:r>
          <a:r>
            <a:rPr lang="en-US">
              <a:latin typeface="Calibri Light" panose="020F0302020204030204"/>
            </a:rPr>
            <a:t>:</a:t>
          </a:r>
          <a:endParaRPr lang="en-US"/>
        </a:p>
      </dgm:t>
    </dgm:pt>
    <dgm:pt modelId="{A13BF2D7-937F-4A79-9DDD-CCA87AAB8650}" type="parTrans" cxnId="{75B4339B-A517-49B3-9BC8-FBD9767D88BA}">
      <dgm:prSet/>
      <dgm:spPr/>
      <dgm:t>
        <a:bodyPr/>
        <a:lstStyle/>
        <a:p>
          <a:endParaRPr lang="en-US"/>
        </a:p>
      </dgm:t>
    </dgm:pt>
    <dgm:pt modelId="{0A381031-3D12-401B-9B09-D63E1C5BEB5D}" type="sibTrans" cxnId="{75B4339B-A517-49B3-9BC8-FBD9767D88BA}">
      <dgm:prSet/>
      <dgm:spPr/>
      <dgm:t>
        <a:bodyPr/>
        <a:lstStyle/>
        <a:p>
          <a:endParaRPr lang="en-US"/>
        </a:p>
      </dgm:t>
    </dgm:pt>
    <dgm:pt modelId="{0C4CAE32-7D4C-45C4-AC8B-2512A3DA60AE}">
      <dgm:prSet/>
      <dgm:spPr/>
      <dgm:t>
        <a:bodyPr/>
        <a:lstStyle/>
        <a:p>
          <a:r>
            <a:rPr lang="en-US" b="0" i="0"/>
            <a:t>Why did you decide to begin this intervention?​</a:t>
          </a:r>
          <a:endParaRPr lang="en-US"/>
        </a:p>
      </dgm:t>
    </dgm:pt>
    <dgm:pt modelId="{F7B0FF71-8FBA-4DA7-94C1-92251D1D96F6}" type="parTrans" cxnId="{6F022F92-8659-47DE-9A85-DEDB6477EA54}">
      <dgm:prSet/>
      <dgm:spPr/>
      <dgm:t>
        <a:bodyPr/>
        <a:lstStyle/>
        <a:p>
          <a:endParaRPr lang="en-US"/>
        </a:p>
      </dgm:t>
    </dgm:pt>
    <dgm:pt modelId="{B9C465B5-81B6-4364-8B93-E86C0A38168E}" type="sibTrans" cxnId="{6F022F92-8659-47DE-9A85-DEDB6477EA54}">
      <dgm:prSet/>
      <dgm:spPr/>
      <dgm:t>
        <a:bodyPr/>
        <a:lstStyle/>
        <a:p>
          <a:endParaRPr lang="en-US"/>
        </a:p>
      </dgm:t>
    </dgm:pt>
    <dgm:pt modelId="{51912387-99BF-4B9A-B2F3-C9E35BB490ED}">
      <dgm:prSet/>
      <dgm:spPr/>
      <dgm:t>
        <a:bodyPr/>
        <a:lstStyle/>
        <a:p>
          <a:r>
            <a:rPr lang="en-US" b="0" i="0"/>
            <a:t>How are students kept accountable in this program?​</a:t>
          </a:r>
          <a:endParaRPr lang="en-US"/>
        </a:p>
      </dgm:t>
    </dgm:pt>
    <dgm:pt modelId="{A853E391-1AC4-406A-9A65-6B58D69AE92D}" type="parTrans" cxnId="{6A3D5BAB-D76C-4954-B40B-340585676DAB}">
      <dgm:prSet/>
      <dgm:spPr/>
      <dgm:t>
        <a:bodyPr/>
        <a:lstStyle/>
        <a:p>
          <a:endParaRPr lang="en-US"/>
        </a:p>
      </dgm:t>
    </dgm:pt>
    <dgm:pt modelId="{BE753F87-F59C-483E-9D01-15EEBE23EAFC}" type="sibTrans" cxnId="{6A3D5BAB-D76C-4954-B40B-340585676DAB}">
      <dgm:prSet/>
      <dgm:spPr/>
      <dgm:t>
        <a:bodyPr/>
        <a:lstStyle/>
        <a:p>
          <a:endParaRPr lang="en-US"/>
        </a:p>
      </dgm:t>
    </dgm:pt>
    <dgm:pt modelId="{F3BAE739-3392-41F9-9258-650E7A2DC170}">
      <dgm:prSet/>
      <dgm:spPr/>
      <dgm:t>
        <a:bodyPr/>
        <a:lstStyle/>
        <a:p>
          <a:pPr rtl="0"/>
          <a:r>
            <a:rPr lang="en-US" b="0" i="0"/>
            <a:t>Is there something you would like to do differently, or a different</a:t>
          </a:r>
          <a:r>
            <a:rPr lang="en-US" b="0" i="0">
              <a:latin typeface="Calibri Light" panose="020F0302020204030204"/>
            </a:rPr>
            <a:t> aspect</a:t>
          </a:r>
          <a:r>
            <a:rPr lang="en-US" b="0" i="0"/>
            <a:t> you would like to see</a:t>
          </a:r>
          <a:r>
            <a:rPr lang="en-US" b="0" i="0">
              <a:latin typeface="Calibri Light" panose="020F0302020204030204"/>
            </a:rPr>
            <a:t> in the program</a:t>
          </a:r>
          <a:r>
            <a:rPr lang="en-US" b="0" i="0"/>
            <a:t>?​</a:t>
          </a:r>
          <a:endParaRPr lang="en-US"/>
        </a:p>
      </dgm:t>
    </dgm:pt>
    <dgm:pt modelId="{74612E47-A8C6-4AC5-A39D-CB5B15D6F7A7}" type="parTrans" cxnId="{72EB709F-BBAE-4D19-925A-269FE6F927ED}">
      <dgm:prSet/>
      <dgm:spPr/>
      <dgm:t>
        <a:bodyPr/>
        <a:lstStyle/>
        <a:p>
          <a:endParaRPr lang="en-US"/>
        </a:p>
      </dgm:t>
    </dgm:pt>
    <dgm:pt modelId="{2471C1BD-6D97-485E-8934-AB7B92DB2354}" type="sibTrans" cxnId="{72EB709F-BBAE-4D19-925A-269FE6F927ED}">
      <dgm:prSet/>
      <dgm:spPr/>
      <dgm:t>
        <a:bodyPr/>
        <a:lstStyle/>
        <a:p>
          <a:endParaRPr lang="en-US"/>
        </a:p>
      </dgm:t>
    </dgm:pt>
    <dgm:pt modelId="{A91604FB-704C-4B37-B36D-A35F4AB061C9}" type="pres">
      <dgm:prSet presAssocID="{4EAB1CE6-9584-4967-9923-33D7F5F1DC82}" presName="linear" presStyleCnt="0">
        <dgm:presLayoutVars>
          <dgm:animLvl val="lvl"/>
          <dgm:resizeHandles val="exact"/>
        </dgm:presLayoutVars>
      </dgm:prSet>
      <dgm:spPr/>
    </dgm:pt>
    <dgm:pt modelId="{C899EAED-5CF8-451F-B47C-E99CB690BA4E}" type="pres">
      <dgm:prSet presAssocID="{F61B9D18-79B4-48B7-9688-A55D6C4C442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7B9E102-32EB-42DF-A300-D31069019607}" type="pres">
      <dgm:prSet presAssocID="{A1705DFC-3052-4450-8EB7-1B00DBDE4502}" presName="spacer" presStyleCnt="0"/>
      <dgm:spPr/>
    </dgm:pt>
    <dgm:pt modelId="{7E7693E7-4435-493A-9AB5-1FD53B523481}" type="pres">
      <dgm:prSet presAssocID="{CC9D80E0-4B4A-4F19-9443-B70967798DD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2D32B4-9AF2-4833-A425-3075B4A3000B}" type="pres">
      <dgm:prSet presAssocID="{A0823727-EB00-4BA7-8CE5-DB5D4B1EFEA2}" presName="spacer" presStyleCnt="0"/>
      <dgm:spPr/>
    </dgm:pt>
    <dgm:pt modelId="{AF36E863-5AC8-4DC7-ADF6-A394343C8B31}" type="pres">
      <dgm:prSet presAssocID="{AD2438C4-10F8-4B01-A26A-349E7B3CE6D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C525493-2412-4B27-AB2F-4BF47D4661A7}" type="pres">
      <dgm:prSet presAssocID="{0A381031-3D12-401B-9B09-D63E1C5BEB5D}" presName="spacer" presStyleCnt="0"/>
      <dgm:spPr/>
    </dgm:pt>
    <dgm:pt modelId="{94877AA4-131E-4ADD-B039-C2898613750D}" type="pres">
      <dgm:prSet presAssocID="{0C4CAE32-7D4C-45C4-AC8B-2512A3DA60A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6A364F8-8139-4B43-A970-E6D4DE3A5902}" type="pres">
      <dgm:prSet presAssocID="{B9C465B5-81B6-4364-8B93-E86C0A38168E}" presName="spacer" presStyleCnt="0"/>
      <dgm:spPr/>
    </dgm:pt>
    <dgm:pt modelId="{29EEA7E0-9995-455B-B922-DB4C0AB1CB08}" type="pres">
      <dgm:prSet presAssocID="{51912387-99BF-4B9A-B2F3-C9E35BB490E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E8199D-9D9A-4D53-965E-52C3B9D9A046}" type="pres">
      <dgm:prSet presAssocID="{BE753F87-F59C-483E-9D01-15EEBE23EAFC}" presName="spacer" presStyleCnt="0"/>
      <dgm:spPr/>
    </dgm:pt>
    <dgm:pt modelId="{83FE6370-CF17-4795-AE2A-452F232820BE}" type="pres">
      <dgm:prSet presAssocID="{F3BAE739-3392-41F9-9258-650E7A2DC17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061A009-AFA1-46F7-A6B8-62715E79328C}" type="presOf" srcId="{51912387-99BF-4B9A-B2F3-C9E35BB490ED}" destId="{29EEA7E0-9995-455B-B922-DB4C0AB1CB08}" srcOrd="0" destOrd="0" presId="urn:microsoft.com/office/officeart/2005/8/layout/vList2"/>
    <dgm:cxn modelId="{411C864C-1855-47AA-953F-0A65EE32D292}" type="presOf" srcId="{F3BAE739-3392-41F9-9258-650E7A2DC170}" destId="{83FE6370-CF17-4795-AE2A-452F232820BE}" srcOrd="0" destOrd="0" presId="urn:microsoft.com/office/officeart/2005/8/layout/vList2"/>
    <dgm:cxn modelId="{74641D7B-277C-4471-9C8E-7CB33D486D8C}" type="presOf" srcId="{AD2438C4-10F8-4B01-A26A-349E7B3CE6D9}" destId="{AF36E863-5AC8-4DC7-ADF6-A394343C8B31}" srcOrd="0" destOrd="0" presId="urn:microsoft.com/office/officeart/2005/8/layout/vList2"/>
    <dgm:cxn modelId="{6F022F92-8659-47DE-9A85-DEDB6477EA54}" srcId="{4EAB1CE6-9584-4967-9923-33D7F5F1DC82}" destId="{0C4CAE32-7D4C-45C4-AC8B-2512A3DA60AE}" srcOrd="3" destOrd="0" parTransId="{F7B0FF71-8FBA-4DA7-94C1-92251D1D96F6}" sibTransId="{B9C465B5-81B6-4364-8B93-E86C0A38168E}"/>
    <dgm:cxn modelId="{E5C19795-30F7-4845-968D-ED5DB847A003}" srcId="{4EAB1CE6-9584-4967-9923-33D7F5F1DC82}" destId="{CC9D80E0-4B4A-4F19-9443-B70967798DD1}" srcOrd="1" destOrd="0" parTransId="{CD208D33-2CF3-4020-9363-6B824B76A099}" sibTransId="{A0823727-EB00-4BA7-8CE5-DB5D4B1EFEA2}"/>
    <dgm:cxn modelId="{75B4339B-A517-49B3-9BC8-FBD9767D88BA}" srcId="{4EAB1CE6-9584-4967-9923-33D7F5F1DC82}" destId="{AD2438C4-10F8-4B01-A26A-349E7B3CE6D9}" srcOrd="2" destOrd="0" parTransId="{A13BF2D7-937F-4A79-9DDD-CCA87AAB8650}" sibTransId="{0A381031-3D12-401B-9B09-D63E1C5BEB5D}"/>
    <dgm:cxn modelId="{72EB709F-BBAE-4D19-925A-269FE6F927ED}" srcId="{4EAB1CE6-9584-4967-9923-33D7F5F1DC82}" destId="{F3BAE739-3392-41F9-9258-650E7A2DC170}" srcOrd="5" destOrd="0" parTransId="{74612E47-A8C6-4AC5-A39D-CB5B15D6F7A7}" sibTransId="{2471C1BD-6D97-485E-8934-AB7B92DB2354}"/>
    <dgm:cxn modelId="{49E51DA6-A29B-4CEB-B0B4-63D4AED29118}" type="presOf" srcId="{F61B9D18-79B4-48B7-9688-A55D6C4C442F}" destId="{C899EAED-5CF8-451F-B47C-E99CB690BA4E}" srcOrd="0" destOrd="0" presId="urn:microsoft.com/office/officeart/2005/8/layout/vList2"/>
    <dgm:cxn modelId="{66F724AB-8B34-428A-8C36-273A33849752}" type="presOf" srcId="{0C4CAE32-7D4C-45C4-AC8B-2512A3DA60AE}" destId="{94877AA4-131E-4ADD-B039-C2898613750D}" srcOrd="0" destOrd="0" presId="urn:microsoft.com/office/officeart/2005/8/layout/vList2"/>
    <dgm:cxn modelId="{6A3D5BAB-D76C-4954-B40B-340585676DAB}" srcId="{4EAB1CE6-9584-4967-9923-33D7F5F1DC82}" destId="{51912387-99BF-4B9A-B2F3-C9E35BB490ED}" srcOrd="4" destOrd="0" parTransId="{A853E391-1AC4-406A-9A65-6B58D69AE92D}" sibTransId="{BE753F87-F59C-483E-9D01-15EEBE23EAFC}"/>
    <dgm:cxn modelId="{B5390ABD-0B09-4DBF-B95F-32972780FF95}" type="presOf" srcId="{4EAB1CE6-9584-4967-9923-33D7F5F1DC82}" destId="{A91604FB-704C-4B37-B36D-A35F4AB061C9}" srcOrd="0" destOrd="0" presId="urn:microsoft.com/office/officeart/2005/8/layout/vList2"/>
    <dgm:cxn modelId="{3813E1C0-AB2C-4C69-A520-D20EE8129FC7}" type="presOf" srcId="{CC9D80E0-4B4A-4F19-9443-B70967798DD1}" destId="{7E7693E7-4435-493A-9AB5-1FD53B523481}" srcOrd="0" destOrd="0" presId="urn:microsoft.com/office/officeart/2005/8/layout/vList2"/>
    <dgm:cxn modelId="{16C1F4C1-94FF-48CD-9CC5-519DC42932AD}" srcId="{4EAB1CE6-9584-4967-9923-33D7F5F1DC82}" destId="{F61B9D18-79B4-48B7-9688-A55D6C4C442F}" srcOrd="0" destOrd="0" parTransId="{17A1BFA9-12DA-40F2-803A-93BCAB1EF3F1}" sibTransId="{A1705DFC-3052-4450-8EB7-1B00DBDE4502}"/>
    <dgm:cxn modelId="{472235F9-DCE3-47EB-B343-F83ECE59991E}" type="presParOf" srcId="{A91604FB-704C-4B37-B36D-A35F4AB061C9}" destId="{C899EAED-5CF8-451F-B47C-E99CB690BA4E}" srcOrd="0" destOrd="0" presId="urn:microsoft.com/office/officeart/2005/8/layout/vList2"/>
    <dgm:cxn modelId="{FCF773D2-4213-426B-BF32-6F71DEE49050}" type="presParOf" srcId="{A91604FB-704C-4B37-B36D-A35F4AB061C9}" destId="{57B9E102-32EB-42DF-A300-D31069019607}" srcOrd="1" destOrd="0" presId="urn:microsoft.com/office/officeart/2005/8/layout/vList2"/>
    <dgm:cxn modelId="{F90A7981-6516-4C52-8098-B629352D135D}" type="presParOf" srcId="{A91604FB-704C-4B37-B36D-A35F4AB061C9}" destId="{7E7693E7-4435-493A-9AB5-1FD53B523481}" srcOrd="2" destOrd="0" presId="urn:microsoft.com/office/officeart/2005/8/layout/vList2"/>
    <dgm:cxn modelId="{A3E0306E-1D28-4856-A475-B8286BE6DCCB}" type="presParOf" srcId="{A91604FB-704C-4B37-B36D-A35F4AB061C9}" destId="{322D32B4-9AF2-4833-A425-3075B4A3000B}" srcOrd="3" destOrd="0" presId="urn:microsoft.com/office/officeart/2005/8/layout/vList2"/>
    <dgm:cxn modelId="{650050B1-9B9F-45E1-8EC6-3695CAD95486}" type="presParOf" srcId="{A91604FB-704C-4B37-B36D-A35F4AB061C9}" destId="{AF36E863-5AC8-4DC7-ADF6-A394343C8B31}" srcOrd="4" destOrd="0" presId="urn:microsoft.com/office/officeart/2005/8/layout/vList2"/>
    <dgm:cxn modelId="{7819C3CB-7AD8-45B9-BB34-6EB9E160CD75}" type="presParOf" srcId="{A91604FB-704C-4B37-B36D-A35F4AB061C9}" destId="{EC525493-2412-4B27-AB2F-4BF47D4661A7}" srcOrd="5" destOrd="0" presId="urn:microsoft.com/office/officeart/2005/8/layout/vList2"/>
    <dgm:cxn modelId="{609BA87C-0B48-4274-BFE8-81C8888158BF}" type="presParOf" srcId="{A91604FB-704C-4B37-B36D-A35F4AB061C9}" destId="{94877AA4-131E-4ADD-B039-C2898613750D}" srcOrd="6" destOrd="0" presId="urn:microsoft.com/office/officeart/2005/8/layout/vList2"/>
    <dgm:cxn modelId="{26CFA6D3-4C24-4641-9137-CA685095F1E2}" type="presParOf" srcId="{A91604FB-704C-4B37-B36D-A35F4AB061C9}" destId="{66A364F8-8139-4B43-A970-E6D4DE3A5902}" srcOrd="7" destOrd="0" presId="urn:microsoft.com/office/officeart/2005/8/layout/vList2"/>
    <dgm:cxn modelId="{D3FFCAE4-3E56-4F64-A7BA-69A037EC8B21}" type="presParOf" srcId="{A91604FB-704C-4B37-B36D-A35F4AB061C9}" destId="{29EEA7E0-9995-455B-B922-DB4C0AB1CB08}" srcOrd="8" destOrd="0" presId="urn:microsoft.com/office/officeart/2005/8/layout/vList2"/>
    <dgm:cxn modelId="{B0205FAA-3ABB-42AF-AB5C-C01C7506EEC7}" type="presParOf" srcId="{A91604FB-704C-4B37-B36D-A35F4AB061C9}" destId="{76E8199D-9D9A-4D53-965E-52C3B9D9A046}" srcOrd="9" destOrd="0" presId="urn:microsoft.com/office/officeart/2005/8/layout/vList2"/>
    <dgm:cxn modelId="{D5A0DA86-2D90-47E9-88D6-FB20FE462BAE}" type="presParOf" srcId="{A91604FB-704C-4B37-B36D-A35F4AB061C9}" destId="{83FE6370-CF17-4795-AE2A-452F232820B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D55E-32EF-495D-B87A-688923F754E5}">
      <dsp:nvSpPr>
        <dsp:cNvPr id="0" name=""/>
        <dsp:cNvSpPr/>
      </dsp:nvSpPr>
      <dsp:spPr>
        <a:xfrm>
          <a:off x="0" y="354559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1372-65C6-4635-92F7-507F52D631F7}">
      <dsp:nvSpPr>
        <dsp:cNvPr id="0" name=""/>
        <dsp:cNvSpPr/>
      </dsp:nvSpPr>
      <dsp:spPr>
        <a:xfrm>
          <a:off x="333341" y="59359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Richard Esvang-Chair</a:t>
          </a:r>
        </a:p>
      </dsp:txBody>
      <dsp:txXfrm>
        <a:off x="362162" y="88180"/>
        <a:ext cx="4609141" cy="532758"/>
      </dsp:txXfrm>
    </dsp:sp>
    <dsp:sp modelId="{CABA7FB5-75E0-4165-B9CD-D2F5891DF5E0}">
      <dsp:nvSpPr>
        <dsp:cNvPr id="0" name=""/>
        <dsp:cNvSpPr/>
      </dsp:nvSpPr>
      <dsp:spPr>
        <a:xfrm>
          <a:off x="0" y="1261759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67863-5488-4212-854C-89145416E193}">
      <dsp:nvSpPr>
        <dsp:cNvPr id="0" name=""/>
        <dsp:cNvSpPr/>
      </dsp:nvSpPr>
      <dsp:spPr>
        <a:xfrm>
          <a:off x="333341" y="966559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Committee Members:</a:t>
          </a:r>
        </a:p>
      </dsp:txBody>
      <dsp:txXfrm>
        <a:off x="362162" y="995380"/>
        <a:ext cx="4609141" cy="532758"/>
      </dsp:txXfrm>
    </dsp:sp>
    <dsp:sp modelId="{80DF80D7-D118-4E63-9462-D20ED530B151}">
      <dsp:nvSpPr>
        <dsp:cNvPr id="0" name=""/>
        <dsp:cNvSpPr/>
      </dsp:nvSpPr>
      <dsp:spPr>
        <a:xfrm>
          <a:off x="0" y="2168960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D9C8C-9A52-4449-BC14-9BA4F945684B}">
      <dsp:nvSpPr>
        <dsp:cNvPr id="0" name=""/>
        <dsp:cNvSpPr/>
      </dsp:nvSpPr>
      <dsp:spPr>
        <a:xfrm>
          <a:off x="333341" y="1873759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Rachel Corkill</a:t>
          </a:r>
        </a:p>
      </dsp:txBody>
      <dsp:txXfrm>
        <a:off x="362162" y="1902580"/>
        <a:ext cx="4609141" cy="532758"/>
      </dsp:txXfrm>
    </dsp:sp>
    <dsp:sp modelId="{73C5733C-6519-42E3-A31F-434A356F3107}">
      <dsp:nvSpPr>
        <dsp:cNvPr id="0" name=""/>
        <dsp:cNvSpPr/>
      </dsp:nvSpPr>
      <dsp:spPr>
        <a:xfrm>
          <a:off x="0" y="3076160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711C-C21B-45C1-B803-E0E85BFCCFA8}">
      <dsp:nvSpPr>
        <dsp:cNvPr id="0" name=""/>
        <dsp:cNvSpPr/>
      </dsp:nvSpPr>
      <dsp:spPr>
        <a:xfrm>
          <a:off x="333341" y="2780960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Gretchen Moffet</a:t>
          </a:r>
        </a:p>
      </dsp:txBody>
      <dsp:txXfrm>
        <a:off x="362162" y="2809781"/>
        <a:ext cx="4609141" cy="532758"/>
      </dsp:txXfrm>
    </dsp:sp>
    <dsp:sp modelId="{4FBA3B3D-764D-4CEF-8C96-4273AAC7C99E}">
      <dsp:nvSpPr>
        <dsp:cNvPr id="0" name=""/>
        <dsp:cNvSpPr/>
      </dsp:nvSpPr>
      <dsp:spPr>
        <a:xfrm>
          <a:off x="0" y="3983360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68581-62DD-4C8D-8C67-265BAF993A3A}">
      <dsp:nvSpPr>
        <dsp:cNvPr id="0" name=""/>
        <dsp:cNvSpPr/>
      </dsp:nvSpPr>
      <dsp:spPr>
        <a:xfrm>
          <a:off x="333341" y="3688160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Mary Pflanz</a:t>
          </a:r>
        </a:p>
      </dsp:txBody>
      <dsp:txXfrm>
        <a:off x="362162" y="3716981"/>
        <a:ext cx="4609141" cy="532758"/>
      </dsp:txXfrm>
    </dsp:sp>
    <dsp:sp modelId="{87CEE1B1-5C88-4DA2-923F-A2E2C8F54223}">
      <dsp:nvSpPr>
        <dsp:cNvPr id="0" name=""/>
        <dsp:cNvSpPr/>
      </dsp:nvSpPr>
      <dsp:spPr>
        <a:xfrm>
          <a:off x="0" y="4890560"/>
          <a:ext cx="6666833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A73F3-2C0C-4AE7-AAFB-E5DF08C52B08}">
      <dsp:nvSpPr>
        <dsp:cNvPr id="0" name=""/>
        <dsp:cNvSpPr/>
      </dsp:nvSpPr>
      <dsp:spPr>
        <a:xfrm>
          <a:off x="333341" y="4595359"/>
          <a:ext cx="4666783" cy="5904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Lisa Stoothoff</a:t>
          </a:r>
        </a:p>
      </dsp:txBody>
      <dsp:txXfrm>
        <a:off x="362162" y="4624180"/>
        <a:ext cx="460914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290BA-21C9-480F-AAA3-C219B459BC19}">
      <dsp:nvSpPr>
        <dsp:cNvPr id="0" name=""/>
        <dsp:cNvSpPr/>
      </dsp:nvSpPr>
      <dsp:spPr>
        <a:xfrm rot="2563484">
          <a:off x="2231078" y="3889768"/>
          <a:ext cx="835937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835937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D028-FEFB-4E4D-A819-03619BAB6771}">
      <dsp:nvSpPr>
        <dsp:cNvPr id="0" name=""/>
        <dsp:cNvSpPr/>
      </dsp:nvSpPr>
      <dsp:spPr>
        <a:xfrm>
          <a:off x="2341998" y="2743286"/>
          <a:ext cx="930348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930348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68D85-E835-4158-B326-5A2192FACE74}">
      <dsp:nvSpPr>
        <dsp:cNvPr id="0" name=""/>
        <dsp:cNvSpPr/>
      </dsp:nvSpPr>
      <dsp:spPr>
        <a:xfrm rot="19036516">
          <a:off x="2231078" y="1596804"/>
          <a:ext cx="835937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835937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92C99-9569-4833-B9AE-F871AC9B645F}">
      <dsp:nvSpPr>
        <dsp:cNvPr id="0" name=""/>
        <dsp:cNvSpPr/>
      </dsp:nvSpPr>
      <dsp:spPr>
        <a:xfrm>
          <a:off x="72968" y="1440555"/>
          <a:ext cx="2669446" cy="2669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AFF2-3B14-4CF5-A200-6D104907B527}">
      <dsp:nvSpPr>
        <dsp:cNvPr id="0" name=""/>
        <dsp:cNvSpPr/>
      </dsp:nvSpPr>
      <dsp:spPr>
        <a:xfrm>
          <a:off x="2743572" y="1033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Race</a:t>
          </a:r>
          <a:endParaRPr lang="en-US" sz="2700" kern="1200"/>
        </a:p>
      </dsp:txBody>
      <dsp:txXfrm>
        <a:off x="2978131" y="235592"/>
        <a:ext cx="1132550" cy="1132550"/>
      </dsp:txXfrm>
    </dsp:sp>
    <dsp:sp modelId="{D7C87E5C-F046-4D5F-B9CF-F0C20102701C}">
      <dsp:nvSpPr>
        <dsp:cNvPr id="0" name=""/>
        <dsp:cNvSpPr/>
      </dsp:nvSpPr>
      <dsp:spPr>
        <a:xfrm>
          <a:off x="4505407" y="1033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36% Hispanic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35% African/African-American</a:t>
          </a:r>
          <a:endParaRPr lang="en-US" sz="2700" kern="1200"/>
        </a:p>
      </dsp:txBody>
      <dsp:txXfrm>
        <a:off x="4505407" y="1033"/>
        <a:ext cx="2402502" cy="1601668"/>
      </dsp:txXfrm>
    </dsp:sp>
    <dsp:sp modelId="{C10BB3FD-9298-4286-95CE-D3A8698AD607}">
      <dsp:nvSpPr>
        <dsp:cNvPr id="0" name=""/>
        <dsp:cNvSpPr/>
      </dsp:nvSpPr>
      <dsp:spPr>
        <a:xfrm>
          <a:off x="3272346" y="1974444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Gender</a:t>
          </a:r>
          <a:endParaRPr lang="en-US" sz="2700" kern="1200"/>
        </a:p>
      </dsp:txBody>
      <dsp:txXfrm>
        <a:off x="3506905" y="2209003"/>
        <a:ext cx="1132550" cy="1132550"/>
      </dsp:txXfrm>
    </dsp:sp>
    <dsp:sp modelId="{5285FBC4-5483-41CD-95F0-3BEE481F67E9}">
      <dsp:nvSpPr>
        <dsp:cNvPr id="0" name=""/>
        <dsp:cNvSpPr/>
      </dsp:nvSpPr>
      <dsp:spPr>
        <a:xfrm>
          <a:off x="5034181" y="1974444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72% female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28% male</a:t>
          </a:r>
          <a:endParaRPr lang="en-US" sz="2700" kern="1200"/>
        </a:p>
      </dsp:txBody>
      <dsp:txXfrm>
        <a:off x="5034181" y="1974444"/>
        <a:ext cx="2402502" cy="1601668"/>
      </dsp:txXfrm>
    </dsp:sp>
    <dsp:sp modelId="{169C95B6-BF6E-4AAE-AEAB-EA272BFE01B5}">
      <dsp:nvSpPr>
        <dsp:cNvPr id="0" name=""/>
        <dsp:cNvSpPr/>
      </dsp:nvSpPr>
      <dsp:spPr>
        <a:xfrm>
          <a:off x="2743572" y="3947856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Religion</a:t>
          </a:r>
          <a:endParaRPr lang="en-US" sz="2700" kern="1200"/>
        </a:p>
      </dsp:txBody>
      <dsp:txXfrm>
        <a:off x="2978131" y="4182415"/>
        <a:ext cx="1132550" cy="1132550"/>
      </dsp:txXfrm>
    </dsp:sp>
    <dsp:sp modelId="{49FA74A3-90C7-4249-9621-4A1097EF654D}">
      <dsp:nvSpPr>
        <dsp:cNvPr id="0" name=""/>
        <dsp:cNvSpPr/>
      </dsp:nvSpPr>
      <dsp:spPr>
        <a:xfrm>
          <a:off x="4505407" y="3947856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41% Catholic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59% other</a:t>
          </a:r>
          <a:endParaRPr lang="en-US" sz="2700" kern="1200"/>
        </a:p>
      </dsp:txBody>
      <dsp:txXfrm>
        <a:off x="4505407" y="3947856"/>
        <a:ext cx="2402502" cy="1601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290BA-21C9-480F-AAA3-C219B459BC19}">
      <dsp:nvSpPr>
        <dsp:cNvPr id="0" name=""/>
        <dsp:cNvSpPr/>
      </dsp:nvSpPr>
      <dsp:spPr>
        <a:xfrm rot="2563484">
          <a:off x="2231078" y="3889768"/>
          <a:ext cx="835937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835937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D028-FEFB-4E4D-A819-03619BAB6771}">
      <dsp:nvSpPr>
        <dsp:cNvPr id="0" name=""/>
        <dsp:cNvSpPr/>
      </dsp:nvSpPr>
      <dsp:spPr>
        <a:xfrm>
          <a:off x="2341998" y="2743286"/>
          <a:ext cx="930348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930348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68D85-E835-4158-B326-5A2192FACE74}">
      <dsp:nvSpPr>
        <dsp:cNvPr id="0" name=""/>
        <dsp:cNvSpPr/>
      </dsp:nvSpPr>
      <dsp:spPr>
        <a:xfrm rot="19036516">
          <a:off x="2231078" y="1596804"/>
          <a:ext cx="835937" cy="63984"/>
        </a:xfrm>
        <a:custGeom>
          <a:avLst/>
          <a:gdLst/>
          <a:ahLst/>
          <a:cxnLst/>
          <a:rect l="0" t="0" r="0" b="0"/>
          <a:pathLst>
            <a:path>
              <a:moveTo>
                <a:pt x="0" y="31992"/>
              </a:moveTo>
              <a:lnTo>
                <a:pt x="835937" y="31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92C99-9569-4833-B9AE-F871AC9B645F}">
      <dsp:nvSpPr>
        <dsp:cNvPr id="0" name=""/>
        <dsp:cNvSpPr/>
      </dsp:nvSpPr>
      <dsp:spPr>
        <a:xfrm>
          <a:off x="72968" y="1440555"/>
          <a:ext cx="2669446" cy="2669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AFF2-3B14-4CF5-A200-6D104907B527}">
      <dsp:nvSpPr>
        <dsp:cNvPr id="0" name=""/>
        <dsp:cNvSpPr/>
      </dsp:nvSpPr>
      <dsp:spPr>
        <a:xfrm>
          <a:off x="2743572" y="1033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First Gen</a:t>
          </a:r>
          <a:endParaRPr lang="en-US" sz="3500" kern="1200"/>
        </a:p>
      </dsp:txBody>
      <dsp:txXfrm>
        <a:off x="2978131" y="235592"/>
        <a:ext cx="1132550" cy="1132550"/>
      </dsp:txXfrm>
    </dsp:sp>
    <dsp:sp modelId="{D7C87E5C-F046-4D5F-B9CF-F0C20102701C}">
      <dsp:nvSpPr>
        <dsp:cNvPr id="0" name=""/>
        <dsp:cNvSpPr/>
      </dsp:nvSpPr>
      <dsp:spPr>
        <a:xfrm>
          <a:off x="4505407" y="1033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70% First Gen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30% Not First Gen</a:t>
          </a:r>
          <a:endParaRPr lang="en-US" sz="2700" kern="1200"/>
        </a:p>
      </dsp:txBody>
      <dsp:txXfrm>
        <a:off x="4505407" y="1033"/>
        <a:ext cx="2402502" cy="1601668"/>
      </dsp:txXfrm>
    </dsp:sp>
    <dsp:sp modelId="{C10BB3FD-9298-4286-95CE-D3A8698AD607}">
      <dsp:nvSpPr>
        <dsp:cNvPr id="0" name=""/>
        <dsp:cNvSpPr/>
      </dsp:nvSpPr>
      <dsp:spPr>
        <a:xfrm>
          <a:off x="3272346" y="1974444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Home</a:t>
          </a:r>
          <a:endParaRPr lang="en-US" sz="3500" kern="1200"/>
        </a:p>
      </dsp:txBody>
      <dsp:txXfrm>
        <a:off x="3506905" y="2209003"/>
        <a:ext cx="1132550" cy="1132550"/>
      </dsp:txXfrm>
    </dsp:sp>
    <dsp:sp modelId="{5285FBC4-5483-41CD-95F0-3BEE481F67E9}">
      <dsp:nvSpPr>
        <dsp:cNvPr id="0" name=""/>
        <dsp:cNvSpPr/>
      </dsp:nvSpPr>
      <dsp:spPr>
        <a:xfrm>
          <a:off x="5034181" y="1974444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13% - 66102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 36% - KCK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19% KCMO</a:t>
          </a:r>
          <a:endParaRPr lang="en-US" sz="2700" kern="1200"/>
        </a:p>
      </dsp:txBody>
      <dsp:txXfrm>
        <a:off x="5034181" y="1974444"/>
        <a:ext cx="2402502" cy="1601668"/>
      </dsp:txXfrm>
    </dsp:sp>
    <dsp:sp modelId="{169C95B6-BF6E-4AAE-AEAB-EA272BFE01B5}">
      <dsp:nvSpPr>
        <dsp:cNvPr id="0" name=""/>
        <dsp:cNvSpPr/>
      </dsp:nvSpPr>
      <dsp:spPr>
        <a:xfrm>
          <a:off x="2743572" y="3947856"/>
          <a:ext cx="1601668" cy="160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Major</a:t>
          </a:r>
          <a:endParaRPr lang="en-US" sz="3500" kern="1200"/>
        </a:p>
      </dsp:txBody>
      <dsp:txXfrm>
        <a:off x="2978131" y="4182415"/>
        <a:ext cx="1132550" cy="1132550"/>
      </dsp:txXfrm>
    </dsp:sp>
    <dsp:sp modelId="{49FA74A3-90C7-4249-9621-4A1097EF654D}">
      <dsp:nvSpPr>
        <dsp:cNvPr id="0" name=""/>
        <dsp:cNvSpPr/>
      </dsp:nvSpPr>
      <dsp:spPr>
        <a:xfrm>
          <a:off x="4505407" y="3947856"/>
          <a:ext cx="2402502" cy="160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53% LAS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27% Nursing</a:t>
          </a: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>
              <a:latin typeface="Calibri Light" panose="020F0302020204030204"/>
            </a:rPr>
            <a:t>7% Business, IS</a:t>
          </a:r>
        </a:p>
      </dsp:txBody>
      <dsp:txXfrm>
        <a:off x="4505407" y="3947856"/>
        <a:ext cx="2402502" cy="1601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5BEC-3579-4EB3-9527-296F45C24F1B}">
      <dsp:nvSpPr>
        <dsp:cNvPr id="0" name=""/>
        <dsp:cNvSpPr/>
      </dsp:nvSpPr>
      <dsp:spPr>
        <a:xfrm>
          <a:off x="0" y="40959"/>
          <a:ext cx="6586489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Hispanic – 50%</a:t>
          </a:r>
          <a:endParaRPr lang="en-US" sz="2000" kern="1200"/>
        </a:p>
      </dsp:txBody>
      <dsp:txXfrm>
        <a:off x="23417" y="64376"/>
        <a:ext cx="6539655" cy="432866"/>
      </dsp:txXfrm>
    </dsp:sp>
    <dsp:sp modelId="{87EBC070-A5E7-44EB-A642-477A5F17B15D}">
      <dsp:nvSpPr>
        <dsp:cNvPr id="0" name=""/>
        <dsp:cNvSpPr/>
      </dsp:nvSpPr>
      <dsp:spPr>
        <a:xfrm>
          <a:off x="0" y="578259"/>
          <a:ext cx="6586489" cy="47970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Black/African-American – 58%</a:t>
          </a:r>
          <a:endParaRPr lang="en-US" sz="2000" kern="1200"/>
        </a:p>
      </dsp:txBody>
      <dsp:txXfrm>
        <a:off x="23417" y="601676"/>
        <a:ext cx="6539655" cy="432866"/>
      </dsp:txXfrm>
    </dsp:sp>
    <dsp:sp modelId="{B0736668-CC4D-48DE-B132-A49EC6E417D6}">
      <dsp:nvSpPr>
        <dsp:cNvPr id="0" name=""/>
        <dsp:cNvSpPr/>
      </dsp:nvSpPr>
      <dsp:spPr>
        <a:xfrm>
          <a:off x="0" y="1115559"/>
          <a:ext cx="6586489" cy="4797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Asian – 64%</a:t>
          </a:r>
          <a:endParaRPr lang="en-US" sz="2000" kern="1200"/>
        </a:p>
      </dsp:txBody>
      <dsp:txXfrm>
        <a:off x="23417" y="1138976"/>
        <a:ext cx="6539655" cy="432866"/>
      </dsp:txXfrm>
    </dsp:sp>
    <dsp:sp modelId="{493D6C65-1707-4608-B29D-7C9541D3B7C0}">
      <dsp:nvSpPr>
        <dsp:cNvPr id="0" name=""/>
        <dsp:cNvSpPr/>
      </dsp:nvSpPr>
      <dsp:spPr>
        <a:xfrm>
          <a:off x="0" y="1652859"/>
          <a:ext cx="6586489" cy="479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White – 68%</a:t>
          </a:r>
          <a:endParaRPr lang="en-US" sz="2000" kern="1200"/>
        </a:p>
      </dsp:txBody>
      <dsp:txXfrm>
        <a:off x="23417" y="1676276"/>
        <a:ext cx="6539655" cy="432866"/>
      </dsp:txXfrm>
    </dsp:sp>
    <dsp:sp modelId="{992ED417-98EB-41CC-A02D-4BAF242EF23F}">
      <dsp:nvSpPr>
        <dsp:cNvPr id="0" name=""/>
        <dsp:cNvSpPr/>
      </dsp:nvSpPr>
      <dsp:spPr>
        <a:xfrm>
          <a:off x="0" y="2190159"/>
          <a:ext cx="6586489" cy="4797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Mixed race – 74%</a:t>
          </a:r>
          <a:endParaRPr lang="en-US" sz="2000" kern="1200"/>
        </a:p>
      </dsp:txBody>
      <dsp:txXfrm>
        <a:off x="23417" y="2213576"/>
        <a:ext cx="6539655" cy="432866"/>
      </dsp:txXfrm>
    </dsp:sp>
    <dsp:sp modelId="{E6D2AE56-6D24-4B04-A942-C19D9D81CB29}">
      <dsp:nvSpPr>
        <dsp:cNvPr id="0" name=""/>
        <dsp:cNvSpPr/>
      </dsp:nvSpPr>
      <dsp:spPr>
        <a:xfrm>
          <a:off x="0" y="2727459"/>
          <a:ext cx="6586489" cy="47970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1st Gen – 55%</a:t>
          </a:r>
        </a:p>
      </dsp:txBody>
      <dsp:txXfrm>
        <a:off x="23417" y="2750876"/>
        <a:ext cx="6539655" cy="432866"/>
      </dsp:txXfrm>
    </dsp:sp>
    <dsp:sp modelId="{13615576-9B58-4924-A4B5-82B5BBBB19B2}">
      <dsp:nvSpPr>
        <dsp:cNvPr id="0" name=""/>
        <dsp:cNvSpPr/>
      </dsp:nvSpPr>
      <dsp:spPr>
        <a:xfrm>
          <a:off x="0" y="3264759"/>
          <a:ext cx="6586489" cy="47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Not 1st Gen – 49%</a:t>
          </a:r>
        </a:p>
      </dsp:txBody>
      <dsp:txXfrm>
        <a:off x="23417" y="3288176"/>
        <a:ext cx="6539655" cy="43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EAED-5CF8-451F-B47C-E99CB690BA4E}">
      <dsp:nvSpPr>
        <dsp:cNvPr id="0" name=""/>
        <dsp:cNvSpPr/>
      </dsp:nvSpPr>
      <dsp:spPr>
        <a:xfrm>
          <a:off x="0" y="73075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Interview Process​</a:t>
          </a:r>
          <a:endParaRPr lang="en-US" sz="2100" kern="1200"/>
        </a:p>
      </dsp:txBody>
      <dsp:txXfrm>
        <a:off x="40724" y="113799"/>
        <a:ext cx="6585385" cy="752780"/>
      </dsp:txXfrm>
    </dsp:sp>
    <dsp:sp modelId="{7E7693E7-4435-493A-9AB5-1FD53B523481}">
      <dsp:nvSpPr>
        <dsp:cNvPr id="0" name=""/>
        <dsp:cNvSpPr/>
      </dsp:nvSpPr>
      <dsp:spPr>
        <a:xfrm>
          <a:off x="0" y="967783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Interventions/Initiatives ​</a:t>
          </a:r>
          <a:endParaRPr lang="en-US" sz="2100" kern="1200"/>
        </a:p>
      </dsp:txBody>
      <dsp:txXfrm>
        <a:off x="40724" y="1008507"/>
        <a:ext cx="6585385" cy="752780"/>
      </dsp:txXfrm>
    </dsp:sp>
    <dsp:sp modelId="{AF36E863-5AC8-4DC7-ADF6-A394343C8B31}">
      <dsp:nvSpPr>
        <dsp:cNvPr id="0" name=""/>
        <dsp:cNvSpPr/>
      </dsp:nvSpPr>
      <dsp:spPr>
        <a:xfrm>
          <a:off x="0" y="1862491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Example Questions​</a:t>
          </a:r>
          <a:r>
            <a:rPr lang="en-US" sz="2100" kern="1200">
              <a:latin typeface="Calibri Light" panose="020F0302020204030204"/>
            </a:rPr>
            <a:t>:</a:t>
          </a:r>
          <a:endParaRPr lang="en-US" sz="2100" kern="1200"/>
        </a:p>
      </dsp:txBody>
      <dsp:txXfrm>
        <a:off x="40724" y="1903215"/>
        <a:ext cx="6585385" cy="752780"/>
      </dsp:txXfrm>
    </dsp:sp>
    <dsp:sp modelId="{94877AA4-131E-4ADD-B039-C2898613750D}">
      <dsp:nvSpPr>
        <dsp:cNvPr id="0" name=""/>
        <dsp:cNvSpPr/>
      </dsp:nvSpPr>
      <dsp:spPr>
        <a:xfrm>
          <a:off x="0" y="2757200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Why did you decide to begin this intervention?​</a:t>
          </a:r>
          <a:endParaRPr lang="en-US" sz="2100" kern="1200"/>
        </a:p>
      </dsp:txBody>
      <dsp:txXfrm>
        <a:off x="40724" y="2797924"/>
        <a:ext cx="6585385" cy="752780"/>
      </dsp:txXfrm>
    </dsp:sp>
    <dsp:sp modelId="{29EEA7E0-9995-455B-B922-DB4C0AB1CB08}">
      <dsp:nvSpPr>
        <dsp:cNvPr id="0" name=""/>
        <dsp:cNvSpPr/>
      </dsp:nvSpPr>
      <dsp:spPr>
        <a:xfrm>
          <a:off x="0" y="3651908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How are students kept accountable in this program?​</a:t>
          </a:r>
          <a:endParaRPr lang="en-US" sz="2100" kern="1200"/>
        </a:p>
      </dsp:txBody>
      <dsp:txXfrm>
        <a:off x="40724" y="3692632"/>
        <a:ext cx="6585385" cy="752780"/>
      </dsp:txXfrm>
    </dsp:sp>
    <dsp:sp modelId="{83FE6370-CF17-4795-AE2A-452F232820BE}">
      <dsp:nvSpPr>
        <dsp:cNvPr id="0" name=""/>
        <dsp:cNvSpPr/>
      </dsp:nvSpPr>
      <dsp:spPr>
        <a:xfrm>
          <a:off x="0" y="4546616"/>
          <a:ext cx="6666833" cy="83422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Is there something you would like to do differently, or a different</a:t>
          </a:r>
          <a:r>
            <a:rPr lang="en-US" sz="2100" b="0" i="0" kern="1200">
              <a:latin typeface="Calibri Light" panose="020F0302020204030204"/>
            </a:rPr>
            <a:t> aspect</a:t>
          </a:r>
          <a:r>
            <a:rPr lang="en-US" sz="2100" b="0" i="0" kern="1200"/>
            <a:t> you would like to see</a:t>
          </a:r>
          <a:r>
            <a:rPr lang="en-US" sz="2100" b="0" i="0" kern="1200">
              <a:latin typeface="Calibri Light" panose="020F0302020204030204"/>
            </a:rPr>
            <a:t> in the program</a:t>
          </a:r>
          <a:r>
            <a:rPr lang="en-US" sz="2100" b="0" i="0" kern="1200"/>
            <a:t>?​</a:t>
          </a:r>
          <a:endParaRPr lang="en-US" sz="2100" kern="1200"/>
        </a:p>
      </dsp:txBody>
      <dsp:txXfrm>
        <a:off x="40724" y="4587340"/>
        <a:ext cx="6585385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668F-E528-4252-AC72-3279EE8F8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0EA42-7A9A-42EA-864C-A4A85E9F7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C9A5-843F-46B6-B66F-AF14680C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CC66-BCF3-480A-8501-050D49F7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FF4D6-1AAF-43CB-A5C9-8A33CB9C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B3C8-D3A5-4606-B597-19561E33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3DB66-25DC-4CEF-9535-C8EE30604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0DAC-A22A-400A-BEB4-841C3818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7E36-2786-405B-90C4-9F22F1A2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5C74-F786-47AD-AAC2-B3C93767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0255C-B424-4AAB-B784-D17965B39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9250A-8B0B-480A-965E-BF13ED056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0A3F-C196-427F-ACB7-910EBE6A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EFC2-DEAB-47BB-8F68-3719F297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63415-6685-4AF4-A9F9-5411A2A8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ECA3-2101-455E-BF2C-FDBAB868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9049-3ACC-46B9-B3D6-9BB97B6F1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9A3E-2EC0-458F-96F9-073F49B3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07D7-C5A4-4EA9-A17B-F39DB07E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1E64-328C-478E-825C-9E6071C0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9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D27B-9D26-496D-964F-D83FBE9A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C71E-4386-47DD-B0E2-B0153EC8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D6D3-15BA-49FF-A801-16F4BCB0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4BA69-2FC7-4C5F-BD84-6A06FAEE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5EF3-1A82-463F-A7FE-3DADFF82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F8BA-3707-444B-9A34-A6881E63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B100-CD78-4A7C-9367-D263F7F2E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A4162-A251-4CD2-9DD8-279061485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9DAA-B387-4564-A58C-F1DB5241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0E6AA-9BB4-4D96-A3E5-3F8F48D0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F2321-105F-441D-823E-A5C2C36F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F3E9-A867-423E-8D93-0E1ACA72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98-5350-49EE-B60C-86B37402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62CC2-4A30-4224-BE50-0AF040D5E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950C5-1FE2-4E90-9A75-8A747E2E6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9BBBF-1B32-4040-A8CE-7696A84E1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EB1A2-4732-4B4A-9A18-7C33833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DE14F-BD4F-40B3-9BFD-3EB106EF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93B44-4068-4B6E-A101-5F48FA9A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CD82-B0AD-4D03-82BB-BCD3B7AF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CEC8AD-F205-408F-AECE-9E775631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B3C4F-2B1A-4524-AD3A-7D1BEC5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897AF-261D-400B-AF5B-E2A79FCD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3DE22-388E-492C-94DC-3661D41F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F0787-BDE4-49FE-A154-8DD82329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AAD3F-DD7E-4D87-9FE7-DD193905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3018-ACC0-43CA-BDE9-7430C601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A724-07E0-4C07-A97A-500659CA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E806E-4A9C-4F29-8082-0727D3C8E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AAD49-FC2A-44CF-87F9-57AAFFE8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8803E-ABF6-4682-AD64-FFEA8740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4A1B-7643-4628-B334-AAFFC58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ECB0-62E3-44DC-81EC-2205004F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892FE-D89F-4394-AD93-2D973B2BD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B40BF-7563-430E-A9FD-2FC05B88B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FC175-AC94-4B1A-8CD1-16037F5F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725C0-3163-4D20-B05D-D160CDF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6839-056E-4675-8B4E-74CB18E1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9C11E-FB00-48A6-8256-2EC9B3FA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E5E4-14CF-404A-8397-F7EDBE840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259B-3180-43FE-9B25-458D35BC8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CF69-6965-4E48-8A5F-0C2B0DC2073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EC1E-DE00-410F-AFC6-1B60D2F63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7771-8048-4BC1-B4D0-54D1A7A7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47DF-1002-4444-A381-C684AB2D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dx.pressbooks.pub/empoword/back-matter/appendix-c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dx.pressbooks.pub/empoword/back-matter/appendix-c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D0492-57DF-49E6-9601-70D8304E4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4519C-68AA-4D0B-8034-98C9F7C6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Student Success Academy</a:t>
            </a:r>
            <a:br>
              <a:rPr lang="en-US" sz="4600"/>
            </a:br>
            <a:r>
              <a:rPr lang="en-US" sz="4600"/>
              <a:t>Donnelly College Workshop                  January 18, 2022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28053-B38D-40FE-9C11-1D989210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0" i="0" cap="all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Discuss Among Yourselves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FF52-5E04-4DB2-AAC1-8A98096C2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i="0" u="sng" strike="noStrike" cap="all">
                <a:effectLst/>
                <a:latin typeface="Gill Sans MT"/>
              </a:rPr>
              <a:t>MEASURING SUCCESS</a:t>
            </a:r>
            <a:r>
              <a:rPr lang="en-US" sz="2000" b="1" i="0" u="sng">
                <a:effectLst/>
                <a:latin typeface="Gill Sans MT"/>
              </a:rPr>
              <a:t>​</a:t>
            </a:r>
            <a:endParaRPr lang="en-US" b="1" u="sng">
              <a:latin typeface="Gill Sans MT"/>
            </a:endParaRPr>
          </a:p>
          <a:p>
            <a:pPr marL="0" indent="0">
              <a:buNone/>
            </a:pPr>
            <a:r>
              <a:rPr lang="en-US" sz="2400" b="1" i="0" u="none" strike="noStrike">
                <a:effectLst/>
                <a:latin typeface="Gill Sans MT"/>
              </a:rPr>
              <a:t>Is graduation the only measure of success?</a:t>
            </a:r>
            <a:r>
              <a:rPr lang="en-US" sz="2400" b="1" i="0">
                <a:effectLst/>
                <a:latin typeface="Gill Sans MT"/>
              </a:rPr>
              <a:t>​</a:t>
            </a:r>
            <a:endParaRPr lang="en-US" sz="2400" b="1" i="0">
              <a:effectLst/>
              <a:latin typeface="Gill Sans MT"/>
              <a:cs typeface="Arial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Take a minute to think about the answer to the question. We'll proceed with the discussion with a show of hands.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endParaRPr lang="en-US" sz="2000">
              <a:latin typeface="Gill Sans MT" panose="020B0502020104020203" pitchFamily="34" charset="0"/>
            </a:endParaRPr>
          </a:p>
          <a:p>
            <a:endParaRPr lang="en-US" sz="2000">
              <a:latin typeface="Gill Sans MT"/>
            </a:endParaRPr>
          </a:p>
          <a:p>
            <a:pPr marL="0" indent="0">
              <a:buNone/>
            </a:pPr>
            <a:r>
              <a:rPr lang="en-US" sz="2000" b="0" i="0" u="none" strike="noStrike" cap="all">
                <a:effectLst/>
                <a:latin typeface="Gill Sans MT"/>
              </a:rPr>
              <a:t>ALTERNATIVES</a:t>
            </a:r>
            <a:r>
              <a:rPr lang="en-US" sz="2000" b="0" i="0">
                <a:effectLst/>
                <a:latin typeface="Gill Sans MT"/>
              </a:rPr>
              <a:t>​</a:t>
            </a:r>
            <a:r>
              <a:rPr lang="en-US" sz="2000">
                <a:latin typeface="Gill Sans MT"/>
              </a:rPr>
              <a:t>:</a:t>
            </a:r>
            <a:endParaRPr lang="en-US" sz="2000" b="0" i="0">
              <a:effectLst/>
              <a:latin typeface="Gill Sans MT" panose="020B0502020104020203" pitchFamily="34" charset="0"/>
            </a:endParaRPr>
          </a:p>
          <a:p>
            <a:r>
              <a:rPr lang="en-US" sz="2000" b="0" i="0" u="none" strike="noStrike">
                <a:effectLst/>
                <a:latin typeface="Gill Sans MT"/>
              </a:rPr>
              <a:t>Are there other ways to measure success?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138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456DF-95D9-4181-B521-32D54EF3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9" y="-242741"/>
            <a:ext cx="3754430" cy="4733286"/>
          </a:xfrm>
        </p:spPr>
        <p:txBody>
          <a:bodyPr anchor="b">
            <a:normAutofit/>
          </a:bodyPr>
          <a:lstStyle/>
          <a:p>
            <a:pPr algn="r"/>
            <a:r>
              <a:rPr lang="en-US" sz="3600" cap="all">
                <a:solidFill>
                  <a:srgbClr val="FFFFFF"/>
                </a:solidFill>
                <a:latin typeface="Gill Sans MT"/>
              </a:rPr>
              <a:t>Interventions for achieving success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2902-D4D5-4729-95E0-F4B77827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b="0" i="0">
              <a:effectLst/>
              <a:latin typeface="Gill Sans MT"/>
            </a:endParaRPr>
          </a:p>
          <a:p>
            <a:pPr marL="457200" indent="-457200" rtl="0" fontAlgn="base">
              <a:buAutoNum type="arabicParenR"/>
            </a:pPr>
            <a:r>
              <a:rPr lang="en-US" sz="2000" b="0" i="0" u="none" strike="noStrike">
                <a:effectLst/>
                <a:latin typeface="Gill Sans MT"/>
              </a:rPr>
              <a:t>Conditional Admission/Academic Coaching 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marL="457200" indent="-457200" rtl="0" fontAlgn="base">
              <a:buAutoNum type="arabicParenR"/>
            </a:pPr>
            <a:r>
              <a:rPr lang="en-US" sz="2000" b="0" i="0" u="none" strike="noStrike">
                <a:effectLst/>
                <a:latin typeface="Gill Sans MT"/>
              </a:rPr>
              <a:t>STEM Fitness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marL="457200" indent="-457200" fontAlgn="base">
              <a:buAutoNum type="arabicParenR"/>
            </a:pPr>
            <a:r>
              <a:rPr lang="en-US" sz="2000" b="0" i="0" u="none" strike="noStrike">
                <a:effectLst/>
                <a:latin typeface="Gill Sans MT"/>
              </a:rPr>
              <a:t>Success First </a:t>
            </a:r>
            <a:r>
              <a:rPr lang="en-US" sz="2000">
                <a:latin typeface="Gill Sans MT"/>
              </a:rPr>
              <a:t>Co-Req </a:t>
            </a:r>
            <a:r>
              <a:rPr lang="en-US" sz="2000" b="0" i="0" u="none" strike="noStrike">
                <a:effectLst/>
                <a:latin typeface="Gill Sans MT"/>
              </a:rPr>
              <a:t>Program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marL="457200" indent="-457200" rtl="0" fontAlgn="base">
              <a:buAutoNum type="arabicParenR"/>
            </a:pPr>
            <a:r>
              <a:rPr lang="en-US" sz="2000" b="0" i="0" u="none" strike="noStrike">
                <a:effectLst/>
                <a:latin typeface="Gill Sans MT"/>
              </a:rPr>
              <a:t>Academic Alert System. 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marL="0" indent="0">
              <a:buNone/>
            </a:pPr>
            <a:endParaRPr lang="en-US" sz="2000" cap="all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cap="all">
                <a:latin typeface="Gill Sans MT"/>
              </a:rPr>
              <a:t>Question:</a:t>
            </a:r>
          </a:p>
          <a:p>
            <a:pPr fontAlgn="base"/>
            <a:r>
              <a:rPr lang="en-US" sz="2000" b="0" i="0" u="none" strike="noStrike">
                <a:effectLst/>
                <a:latin typeface="Gill Sans MT"/>
              </a:rPr>
              <a:t>What is </a:t>
            </a:r>
            <a:r>
              <a:rPr lang="en-US" sz="2000">
                <a:latin typeface="Gill Sans MT"/>
              </a:rPr>
              <a:t>YOUR role</a:t>
            </a:r>
            <a:r>
              <a:rPr lang="en-US" sz="2000" b="0" i="0" u="none" strike="noStrike">
                <a:effectLst/>
                <a:latin typeface="Gill Sans MT"/>
              </a:rPr>
              <a:t> in this task</a:t>
            </a:r>
            <a:r>
              <a:rPr lang="en-US" sz="2000">
                <a:latin typeface="Gill Sans MT"/>
              </a:rPr>
              <a:t>?</a:t>
            </a:r>
            <a:endParaRPr lang="en-US" sz="2000" b="0" i="0">
              <a:effectLst/>
              <a:latin typeface="Gill Sans MT"/>
            </a:endParaRPr>
          </a:p>
          <a:p>
            <a:pPr marL="0" indent="0" rtl="0" fontAlgn="base">
              <a:buNone/>
            </a:pPr>
            <a:endParaRPr lang="en-US" sz="2000" b="0" i="0">
              <a:effectLst/>
              <a:latin typeface="Gill Sans MT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1010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45AD8-9C25-414B-A5A7-962E7CDA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b="0" i="0" cap="all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Next Steps!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5D4C0-7608-4E1E-B3B9-A5E18BCD7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85507"/>
              </p:ext>
            </p:extLst>
          </p:nvPr>
        </p:nvGraphicFramePr>
        <p:xfrm>
          <a:off x="4776816" y="80192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80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Object 1">
                <a:extLst>
                  <a:ext uri="{FF2B5EF4-FFF2-40B4-BE49-F238E27FC236}">
                    <a16:creationId xmlns:a16="http://schemas.microsoft.com/office/drawing/2014/main" id="{C09EC17D-CCCA-4B2B-8700-D1E38C226DD6}"/>
                  </a:ext>
                </a:extLst>
              </p:cNvPr>
              <p:cNvGraphicFramePr/>
              <p:nvPr/>
            </p:nvGraphicFramePr>
            <p:xfrm>
              <a:off x="-805132" y="-452886"/>
              <a:ext cx="13802264" cy="776377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Object 1">
                <a:extLst>
                  <a:ext uri="{FF2B5EF4-FFF2-40B4-BE49-F238E27FC236}">
                    <a16:creationId xmlns:a16="http://schemas.microsoft.com/office/drawing/2014/main" id="{C09EC17D-CCCA-4B2B-8700-D1E38C226D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-805132" y="-452886"/>
                <a:ext cx="13802264" cy="77637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70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Object 1">
                <a:extLst>
                  <a:ext uri="{FF2B5EF4-FFF2-40B4-BE49-F238E27FC236}">
                    <a16:creationId xmlns:a16="http://schemas.microsoft.com/office/drawing/2014/main" id="{F780023B-E537-43B8-913D-10D3A55DE4E1}"/>
                  </a:ext>
                </a:extLst>
              </p:cNvPr>
              <p:cNvGraphicFramePr/>
              <p:nvPr/>
            </p:nvGraphicFramePr>
            <p:xfrm>
              <a:off x="-805132" y="-452886"/>
              <a:ext cx="13802264" cy="776377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Object 1">
                <a:extLst>
                  <a:ext uri="{FF2B5EF4-FFF2-40B4-BE49-F238E27FC236}">
                    <a16:creationId xmlns:a16="http://schemas.microsoft.com/office/drawing/2014/main" id="{F780023B-E537-43B8-913D-10D3A55DE4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-805132" y="-452886"/>
                <a:ext cx="13802264" cy="77637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25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62EC8-6FEA-4490-824E-C79F35F0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Success Academy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7279E68-57FC-4538-821D-391A95F4D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324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66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79874-9C56-419E-8358-8A310C979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1480" b="4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5625EBD2-B0F5-41AE-B3A7-8EC468264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1594" y="2311110"/>
            <a:ext cx="7028812" cy="2235780"/>
          </a:xfrm>
          <a:custGeom>
            <a:avLst/>
            <a:gdLst>
              <a:gd name="connsiteX0" fmla="*/ 0 w 8935452"/>
              <a:gd name="connsiteY0" fmla="*/ 0 h 3735526"/>
              <a:gd name="connsiteX1" fmla="*/ 8935452 w 8935452"/>
              <a:gd name="connsiteY1" fmla="*/ 0 h 3735526"/>
              <a:gd name="connsiteX2" fmla="*/ 8935452 w 8935452"/>
              <a:gd name="connsiteY2" fmla="*/ 3384463 h 3735526"/>
              <a:gd name="connsiteX3" fmla="*/ 4674433 w 8935452"/>
              <a:gd name="connsiteY3" fmla="*/ 3384463 h 3735526"/>
              <a:gd name="connsiteX4" fmla="*/ 4470816 w 8935452"/>
              <a:gd name="connsiteY4" fmla="*/ 3735526 h 3735526"/>
              <a:gd name="connsiteX5" fmla="*/ 4267200 w 8935452"/>
              <a:gd name="connsiteY5" fmla="*/ 3384463 h 3735526"/>
              <a:gd name="connsiteX6" fmla="*/ 0 w 8935452"/>
              <a:gd name="connsiteY6" fmla="*/ 3384463 h 373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5452" h="3735526">
                <a:moveTo>
                  <a:pt x="0" y="0"/>
                </a:moveTo>
                <a:lnTo>
                  <a:pt x="8935452" y="0"/>
                </a:lnTo>
                <a:lnTo>
                  <a:pt x="8935452" y="3384463"/>
                </a:lnTo>
                <a:lnTo>
                  <a:pt x="4674433" y="3384463"/>
                </a:lnTo>
                <a:lnTo>
                  <a:pt x="4470816" y="3735526"/>
                </a:lnTo>
                <a:lnTo>
                  <a:pt x="4267200" y="3384463"/>
                </a:lnTo>
                <a:lnTo>
                  <a:pt x="0" y="3384463"/>
                </a:lnTo>
                <a:close/>
              </a:path>
            </a:pathLst>
          </a:custGeom>
          <a:solidFill>
            <a:schemeClr val="bg2"/>
          </a:solidFill>
          <a:ln w="1905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AEB50-E2A8-4076-A0CE-71EC9DBA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62" y="2486025"/>
            <a:ext cx="5857875" cy="167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0" i="0" cap="all">
                <a:solidFill>
                  <a:schemeClr val="tx2"/>
                </a:solidFill>
                <a:effectLst/>
              </a:rPr>
              <a:t>Let's Get Active!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0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3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0FE9E-6E1F-40EE-8703-FFBA5E8D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Donnelly students?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6913EEC6-D05F-4F79-9BC9-7CDAFDF1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417"/>
          <a:stretch/>
        </p:blipFill>
        <p:spPr>
          <a:xfrm>
            <a:off x="5119236" y="697589"/>
            <a:ext cx="5754969" cy="5578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28C340-E8AD-42C0-8A94-616BF4D5617B}"/>
              </a:ext>
            </a:extLst>
          </p:cNvPr>
          <p:cNvSpPr txBox="1"/>
          <p:nvPr/>
        </p:nvSpPr>
        <p:spPr>
          <a:xfrm>
            <a:off x="8424893" y="6018841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A3E12-38C2-48B8-ABE0-E823788C3C60}"/>
              </a:ext>
            </a:extLst>
          </p:cNvPr>
          <p:cNvSpPr txBox="1"/>
          <p:nvPr/>
        </p:nvSpPr>
        <p:spPr>
          <a:xfrm>
            <a:off x="2035833" y="3559834"/>
            <a:ext cx="1664899" cy="26632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>
                <a:cs typeface="Calibri"/>
              </a:rPr>
              <a:t>Race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Gender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Religion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Home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Major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1st Gen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4981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5" descr="A picture containing text, athletic game&#10;&#10;Description automatically generated">
            <a:extLst>
              <a:ext uri="{FF2B5EF4-FFF2-40B4-BE49-F238E27FC236}">
                <a16:creationId xmlns:a16="http://schemas.microsoft.com/office/drawing/2014/main" id="{32FC10C9-4152-4E38-AAEE-894A3946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1" y="1772085"/>
            <a:ext cx="3476445" cy="3476445"/>
          </a:xfrm>
        </p:spPr>
      </p:pic>
      <p:graphicFrame>
        <p:nvGraphicFramePr>
          <p:cNvPr id="5" name="Diagram 34">
            <a:extLst>
              <a:ext uri="{FF2B5EF4-FFF2-40B4-BE49-F238E27FC236}">
                <a16:creationId xmlns:a16="http://schemas.microsoft.com/office/drawing/2014/main" id="{767F9DF9-FDAA-48CF-B24D-749E94335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521531"/>
              </p:ext>
            </p:extLst>
          </p:nvPr>
        </p:nvGraphicFramePr>
        <p:xfrm>
          <a:off x="3924660" y="780512"/>
          <a:ext cx="7509653" cy="555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6" name="TextBox 195">
            <a:extLst>
              <a:ext uri="{FF2B5EF4-FFF2-40B4-BE49-F238E27FC236}">
                <a16:creationId xmlns:a16="http://schemas.microsoft.com/office/drawing/2014/main" id="{B2214669-D49D-4600-8061-A1A049FF730D}"/>
              </a:ext>
            </a:extLst>
          </p:cNvPr>
          <p:cNvSpPr txBox="1"/>
          <p:nvPr/>
        </p:nvSpPr>
        <p:spPr>
          <a:xfrm>
            <a:off x="4264326" y="2898475"/>
            <a:ext cx="22975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Donnelly students</a:t>
            </a:r>
          </a:p>
        </p:txBody>
      </p:sp>
    </p:spTree>
    <p:extLst>
      <p:ext uri="{BB962C8B-B14F-4D97-AF65-F5344CB8AC3E}">
        <p14:creationId xmlns:p14="http://schemas.microsoft.com/office/powerpoint/2010/main" val="364343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5" descr="A picture containing text, athletic game&#10;&#10;Description automatically generated">
            <a:extLst>
              <a:ext uri="{FF2B5EF4-FFF2-40B4-BE49-F238E27FC236}">
                <a16:creationId xmlns:a16="http://schemas.microsoft.com/office/drawing/2014/main" id="{32FC10C9-4152-4E38-AAEE-894A3946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1" y="1772085"/>
            <a:ext cx="3476445" cy="3476445"/>
          </a:xfrm>
        </p:spPr>
      </p:pic>
      <p:graphicFrame>
        <p:nvGraphicFramePr>
          <p:cNvPr id="5" name="Diagram 34">
            <a:extLst>
              <a:ext uri="{FF2B5EF4-FFF2-40B4-BE49-F238E27FC236}">
                <a16:creationId xmlns:a16="http://schemas.microsoft.com/office/drawing/2014/main" id="{767F9DF9-FDAA-48CF-B24D-749E9433544D}"/>
              </a:ext>
            </a:extLst>
          </p:cNvPr>
          <p:cNvGraphicFramePr/>
          <p:nvPr/>
        </p:nvGraphicFramePr>
        <p:xfrm>
          <a:off x="3924660" y="780512"/>
          <a:ext cx="7509653" cy="555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6" name="TextBox 195">
            <a:extLst>
              <a:ext uri="{FF2B5EF4-FFF2-40B4-BE49-F238E27FC236}">
                <a16:creationId xmlns:a16="http://schemas.microsoft.com/office/drawing/2014/main" id="{B2214669-D49D-4600-8061-A1A049FF730D}"/>
              </a:ext>
            </a:extLst>
          </p:cNvPr>
          <p:cNvSpPr txBox="1"/>
          <p:nvPr/>
        </p:nvSpPr>
        <p:spPr>
          <a:xfrm>
            <a:off x="4264326" y="2898475"/>
            <a:ext cx="22975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Donnelly students</a:t>
            </a:r>
          </a:p>
        </p:txBody>
      </p:sp>
    </p:spTree>
    <p:extLst>
      <p:ext uri="{BB962C8B-B14F-4D97-AF65-F5344CB8AC3E}">
        <p14:creationId xmlns:p14="http://schemas.microsoft.com/office/powerpoint/2010/main" val="48698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3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0FE9E-6E1F-40EE-8703-FFBA5E8D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Donnelly </a:t>
            </a:r>
            <a:r>
              <a:rPr lang="en-US">
                <a:solidFill>
                  <a:srgbClr val="FFFFFF"/>
                </a:solidFill>
              </a:rPr>
              <a:t>graduates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endParaRPr lang="en-US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9" name="Picture 9" descr="Shape, arrow&#10;&#10;Description automatically generated">
            <a:extLst>
              <a:ext uri="{FF2B5EF4-FFF2-40B4-BE49-F238E27FC236}">
                <a16:creationId xmlns:a16="http://schemas.microsoft.com/office/drawing/2014/main" id="{6913EEC6-D05F-4F79-9BC9-7CDAFDF19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417"/>
          <a:stretch/>
        </p:blipFill>
        <p:spPr>
          <a:xfrm>
            <a:off x="5119236" y="697589"/>
            <a:ext cx="5754969" cy="5578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28C340-E8AD-42C0-8A94-616BF4D5617B}"/>
              </a:ext>
            </a:extLst>
          </p:cNvPr>
          <p:cNvSpPr txBox="1"/>
          <p:nvPr/>
        </p:nvSpPr>
        <p:spPr>
          <a:xfrm>
            <a:off x="8424893" y="6018841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2A3E12-38C2-48B8-ABE0-E823788C3C60}"/>
              </a:ext>
            </a:extLst>
          </p:cNvPr>
          <p:cNvSpPr txBox="1"/>
          <p:nvPr/>
        </p:nvSpPr>
        <p:spPr>
          <a:xfrm>
            <a:off x="2035833" y="3559834"/>
            <a:ext cx="16648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04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FE9E-6E1F-40EE-8703-FFBA5E8D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 </a:t>
            </a:r>
            <a:r>
              <a:rPr lang="en-US" kern="1200">
                <a:latin typeface="+mj-lt"/>
                <a:ea typeface="+mj-ea"/>
                <a:cs typeface="+mj-cs"/>
              </a:rPr>
              <a:t>Donnelly </a:t>
            </a:r>
            <a:r>
              <a:rPr lang="en-US"/>
              <a:t>Grads</a:t>
            </a:r>
            <a:endParaRPr lang="en-US" kern="1200">
              <a:latin typeface="+mj-lt"/>
              <a:cs typeface="Calibri Light"/>
            </a:endParaRPr>
          </a:p>
        </p:txBody>
      </p:sp>
      <p:pic>
        <p:nvPicPr>
          <p:cNvPr id="36" name="Picture 85" descr="A picture containing text, athletic game&#10;&#10;Description automatically generated">
            <a:extLst>
              <a:ext uri="{FF2B5EF4-FFF2-40B4-BE49-F238E27FC236}">
                <a16:creationId xmlns:a16="http://schemas.microsoft.com/office/drawing/2014/main" id="{84076832-BF47-46D6-8FD6-4966EEC23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33" r="1607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3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2A3E12-38C2-48B8-ABE0-E823788C3C60}"/>
              </a:ext>
            </a:extLst>
          </p:cNvPr>
          <p:cNvSpPr txBox="1"/>
          <p:nvPr/>
        </p:nvSpPr>
        <p:spPr>
          <a:xfrm>
            <a:off x="2035833" y="3559834"/>
            <a:ext cx="16648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cs typeface="Calibri"/>
            </a:endParaRPr>
          </a:p>
        </p:txBody>
      </p:sp>
      <p:graphicFrame>
        <p:nvGraphicFramePr>
          <p:cNvPr id="5" name="Diagram 22">
            <a:extLst>
              <a:ext uri="{FF2B5EF4-FFF2-40B4-BE49-F238E27FC236}">
                <a16:creationId xmlns:a16="http://schemas.microsoft.com/office/drawing/2014/main" id="{80B358E6-963C-45D7-841B-386DBD157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21861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2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C0CDE-97ED-4CC3-9A78-9C80B0BE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90" y="1118817"/>
            <a:ext cx="5202774" cy="2855535"/>
          </a:xfrm>
        </p:spPr>
        <p:txBody>
          <a:bodyPr anchor="b"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US" sz="4000" cap="all">
                <a:solidFill>
                  <a:schemeClr val="bg1"/>
                </a:solidFill>
                <a:latin typeface="Gill Sans MT"/>
              </a:rPr>
              <a:t>WHAT ARE WE ATTEMPTING TO FIND IS AN ANSWER TO MEASURING  SUCCESS</a:t>
            </a:r>
            <a:endParaRPr lang="en-US" sz="4000" cap="all">
              <a:solidFill>
                <a:schemeClr val="bg1"/>
              </a:solidFill>
              <a:latin typeface="Gill Sans M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BCB9-579C-4FB6-AEA4-F24CAC3E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endParaRPr lang="en-US" sz="200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b="0" i="0" u="none" strike="noStrike">
                <a:effectLst/>
                <a:latin typeface="Gill Sans MT"/>
              </a:rPr>
              <a:t>What do we know about the success of our various student populations in terms of the following: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Satisfaction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Persistence / retention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>
                <a:latin typeface="Gill Sans MT"/>
              </a:rPr>
              <a:t>Completion</a:t>
            </a:r>
            <a:r>
              <a:rPr lang="en-US" sz="2000" b="0" i="0" u="none" strike="noStrike">
                <a:effectLst/>
                <a:latin typeface="Gill Sans MT"/>
              </a:rPr>
              <a:t> / graduation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Student engagement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Personal goals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Student learning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  <a:latin typeface="Gill Sans MT"/>
              </a:rPr>
              <a:t>Employment</a:t>
            </a:r>
            <a:r>
              <a:rPr lang="en-US" sz="2000" b="0" i="0">
                <a:effectLst/>
                <a:latin typeface="Gill Sans MT"/>
              </a:rPr>
              <a:t>​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4071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webextension1.xml><?xml version="1.0" encoding="utf-8"?>
<we:webextension xmlns:we="http://schemas.microsoft.com/office/webextensions/webextension/2010/11" id="{9CD99838-8F6C-4033-919F-4167DCDABB3B}">
  <we:reference id="WA104218073" version="2.1.0.0" store="en-US" storeType="omex"/>
  <we:alternateReferences>
    <we:reference id="WA104218073" version="2.1.0.0" store="omex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1288373-1D24-4518-B2C8-AAD60C73E9AA}">
  <we:reference id="WA104218073" version="2.1.0.0" store="en-US" storeType="omex"/>
  <we:alternateReferences>
    <we:reference id="WA104218073" version="2.1.0.0" store="omex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6ED87122B984280BD9BBBB039090E" ma:contentTypeVersion="15" ma:contentTypeDescription="Create a new document." ma:contentTypeScope="" ma:versionID="d97746f570714c0654b595b00c46b3de">
  <xsd:schema xmlns:xsd="http://www.w3.org/2001/XMLSchema" xmlns:xs="http://www.w3.org/2001/XMLSchema" xmlns:p="http://schemas.microsoft.com/office/2006/metadata/properties" xmlns:ns1="http://schemas.microsoft.com/sharepoint/v3" xmlns:ns3="4e6fcafa-fd61-4e97-9dbc-550a92f7e595" xmlns:ns4="d3c23be6-264a-40c8-8f9c-e34578c74511" targetNamespace="http://schemas.microsoft.com/office/2006/metadata/properties" ma:root="true" ma:fieldsID="c997feac2de66fc5bec011416aa2db2a" ns1:_="" ns3:_="" ns4:_="">
    <xsd:import namespace="http://schemas.microsoft.com/sharepoint/v3"/>
    <xsd:import namespace="4e6fcafa-fd61-4e97-9dbc-550a92f7e595"/>
    <xsd:import namespace="d3c23be6-264a-40c8-8f9c-e34578c745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fcafa-fd61-4e97-9dbc-550a92f7e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23be6-264a-40c8-8f9c-e34578c74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15E8C0-263F-4055-A8FB-89227F85D2C5}">
  <ds:schemaRefs>
    <ds:schemaRef ds:uri="4e6fcafa-fd61-4e97-9dbc-550a92f7e595"/>
    <ds:schemaRef ds:uri="d3c23be6-264a-40c8-8f9c-e34578c745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43EFB0-4A81-4A26-8A63-59121D015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FB5C6-446D-429A-B970-35BBE5C2E763}">
  <ds:schemaRefs>
    <ds:schemaRef ds:uri="4e6fcafa-fd61-4e97-9dbc-550a92f7e595"/>
    <ds:schemaRef ds:uri="d3c23be6-264a-40c8-8f9c-e34578c745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Student Success Academy Donnelly College Workshop                  January 18, 2022</vt:lpstr>
      <vt:lpstr>Success Academy</vt:lpstr>
      <vt:lpstr>Let's Get Active!</vt:lpstr>
      <vt:lpstr>Who are Donnelly students?</vt:lpstr>
      <vt:lpstr>PowerPoint Presentation</vt:lpstr>
      <vt:lpstr>PowerPoint Presentation</vt:lpstr>
      <vt:lpstr>Who are Donnelly graduates?</vt:lpstr>
      <vt:lpstr> Donnelly Grads</vt:lpstr>
      <vt:lpstr>WHAT ARE WE ATTEMPTING TO FIND IS AN ANSWER TO MEASURING  SUCCESS</vt:lpstr>
      <vt:lpstr>Discuss Among Yourselves</vt:lpstr>
      <vt:lpstr>Interventions for achieving success</vt:lpstr>
      <vt:lpstr>Next Steps!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O. Stoothoff</dc:creator>
  <cp:revision>2</cp:revision>
  <dcterms:created xsi:type="dcterms:W3CDTF">2022-01-10T14:27:31Z</dcterms:created>
  <dcterms:modified xsi:type="dcterms:W3CDTF">2022-01-18T18:35:24Z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0x0101001BA6ED87122B984280BD9BBBB039090E</vt:lpwstr>
  </property>
</Properties>
</file>