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4"/>
  </p:sldMasterIdLst>
  <p:sldIdLst>
    <p:sldId id="257" r:id="rId5"/>
    <p:sldId id="258" r:id="rId6"/>
    <p:sldId id="259" r:id="rId7"/>
    <p:sldId id="260" r:id="rId8"/>
    <p:sldId id="261" r:id="rId9"/>
    <p:sldId id="270" r:id="rId10"/>
    <p:sldId id="271" r:id="rId11"/>
    <p:sldId id="264" r:id="rId12"/>
    <p:sldId id="263" r:id="rId13"/>
    <p:sldId id="265" r:id="rId14"/>
    <p:sldId id="266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3DB762-2568-4D5D-AE5E-7D667231EC02}" v="70" vWet="72" dt="2022-01-04T15:08:01.784"/>
    <p1510:client id="{B38B12AD-887F-C65B-9A2A-D5AE0A275878}" v="58" dt="2022-01-04T15:10:15.878"/>
    <p1510:client id="{D4DC9741-02E5-03FE-0DE8-42F03583DBA7}" v="7" dt="2022-01-18T19:57:23.8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ie Dreher" userId="S::adreher@donnelly.edu::6d3eeb3d-b585-42de-b240-9da76e20a250" providerId="AD" clId="Web-{CB56133D-257C-40CD-B680-08D7679BE47C}"/>
    <pc:docChg chg="modSld">
      <pc:chgData name="Annie Dreher" userId="S::adreher@donnelly.edu::6d3eeb3d-b585-42de-b240-9da76e20a250" providerId="AD" clId="Web-{CB56133D-257C-40CD-B680-08D7679BE47C}" dt="2021-01-15T15:23:33.813" v="8" actId="20577"/>
      <pc:docMkLst>
        <pc:docMk/>
      </pc:docMkLst>
      <pc:sldChg chg="modSp">
        <pc:chgData name="Annie Dreher" userId="S::adreher@donnelly.edu::6d3eeb3d-b585-42de-b240-9da76e20a250" providerId="AD" clId="Web-{CB56133D-257C-40CD-B680-08D7679BE47C}" dt="2021-01-15T15:23:20.078" v="3" actId="20577"/>
        <pc:sldMkLst>
          <pc:docMk/>
          <pc:sldMk cId="3077465358" sldId="260"/>
        </pc:sldMkLst>
        <pc:spChg chg="mod">
          <ac:chgData name="Annie Dreher" userId="S::adreher@donnelly.edu::6d3eeb3d-b585-42de-b240-9da76e20a250" providerId="AD" clId="Web-{CB56133D-257C-40CD-B680-08D7679BE47C}" dt="2021-01-15T15:23:20.078" v="3" actId="20577"/>
          <ac:spMkLst>
            <pc:docMk/>
            <pc:sldMk cId="3077465358" sldId="260"/>
            <ac:spMk id="2" creationId="{E44725D6-EAE0-44AB-8905-0B5D7EEA664D}"/>
          </ac:spMkLst>
        </pc:spChg>
      </pc:sldChg>
      <pc:sldChg chg="modSp">
        <pc:chgData name="Annie Dreher" userId="S::adreher@donnelly.edu::6d3eeb3d-b585-42de-b240-9da76e20a250" providerId="AD" clId="Web-{CB56133D-257C-40CD-B680-08D7679BE47C}" dt="2021-01-15T15:23:33.813" v="8" actId="20577"/>
        <pc:sldMkLst>
          <pc:docMk/>
          <pc:sldMk cId="1941073763" sldId="268"/>
        </pc:sldMkLst>
        <pc:spChg chg="mod">
          <ac:chgData name="Annie Dreher" userId="S::adreher@donnelly.edu::6d3eeb3d-b585-42de-b240-9da76e20a250" providerId="AD" clId="Web-{CB56133D-257C-40CD-B680-08D7679BE47C}" dt="2021-01-15T15:23:33.813" v="8" actId="20577"/>
          <ac:spMkLst>
            <pc:docMk/>
            <pc:sldMk cId="1941073763" sldId="268"/>
            <ac:spMk id="2" creationId="{15DF65F4-5F56-405F-A726-9AD261F1AF10}"/>
          </ac:spMkLst>
        </pc:spChg>
      </pc:sldChg>
    </pc:docChg>
  </pc:docChgLst>
  <pc:docChgLst>
    <pc:chgData name="Lisa O. Stoothoff" userId="S::lstoothoff@donnelly.edu::aeff343c-51ec-4e2d-bfd8-dbce72684560" providerId="AD" clId="Web-{614650DB-02A6-C5F5-A963-C8BA055D470B}"/>
    <pc:docChg chg="delSld modSld">
      <pc:chgData name="Lisa O. Stoothoff" userId="S::lstoothoff@donnelly.edu::aeff343c-51ec-4e2d-bfd8-dbce72684560" providerId="AD" clId="Web-{614650DB-02A6-C5F5-A963-C8BA055D470B}" dt="2021-10-25T15:17:21.678" v="146"/>
      <pc:docMkLst>
        <pc:docMk/>
      </pc:docMkLst>
      <pc:sldChg chg="modSp">
        <pc:chgData name="Lisa O. Stoothoff" userId="S::lstoothoff@donnelly.edu::aeff343c-51ec-4e2d-bfd8-dbce72684560" providerId="AD" clId="Web-{614650DB-02A6-C5F5-A963-C8BA055D470B}" dt="2021-10-25T14:57:27.738" v="2" actId="20577"/>
        <pc:sldMkLst>
          <pc:docMk/>
          <pc:sldMk cId="2584280759" sldId="257"/>
        </pc:sldMkLst>
        <pc:spChg chg="mod">
          <ac:chgData name="Lisa O. Stoothoff" userId="S::lstoothoff@donnelly.edu::aeff343c-51ec-4e2d-bfd8-dbce72684560" providerId="AD" clId="Web-{614650DB-02A6-C5F5-A963-C8BA055D470B}" dt="2021-10-25T14:57:27.738" v="2" actId="20577"/>
          <ac:spMkLst>
            <pc:docMk/>
            <pc:sldMk cId="2584280759" sldId="257"/>
            <ac:spMk id="3" creationId="{C8722DDC-8EEE-4A06-8DFE-B44871EAA2CF}"/>
          </ac:spMkLst>
        </pc:spChg>
      </pc:sldChg>
      <pc:sldChg chg="modSp">
        <pc:chgData name="Lisa O. Stoothoff" userId="S::lstoothoff@donnelly.edu::aeff343c-51ec-4e2d-bfd8-dbce72684560" providerId="AD" clId="Web-{614650DB-02A6-C5F5-A963-C8BA055D470B}" dt="2021-10-25T14:58:03.036" v="18" actId="20577"/>
        <pc:sldMkLst>
          <pc:docMk/>
          <pc:sldMk cId="3653565001" sldId="258"/>
        </pc:sldMkLst>
        <pc:spChg chg="mod">
          <ac:chgData name="Lisa O. Stoothoff" userId="S::lstoothoff@donnelly.edu::aeff343c-51ec-4e2d-bfd8-dbce72684560" providerId="AD" clId="Web-{614650DB-02A6-C5F5-A963-C8BA055D470B}" dt="2021-10-25T14:58:00.614" v="17" actId="20577"/>
          <ac:spMkLst>
            <pc:docMk/>
            <pc:sldMk cId="3653565001" sldId="258"/>
            <ac:spMk id="2" creationId="{C40E04D3-DBB9-42CB-8873-AE415F40F715}"/>
          </ac:spMkLst>
        </pc:spChg>
        <pc:spChg chg="mod">
          <ac:chgData name="Lisa O. Stoothoff" userId="S::lstoothoff@donnelly.edu::aeff343c-51ec-4e2d-bfd8-dbce72684560" providerId="AD" clId="Web-{614650DB-02A6-C5F5-A963-C8BA055D470B}" dt="2021-10-25T14:58:03.036" v="18" actId="20577"/>
          <ac:spMkLst>
            <pc:docMk/>
            <pc:sldMk cId="3653565001" sldId="258"/>
            <ac:spMk id="3" creationId="{7D9352C0-DDCE-48C2-AD48-F30835189580}"/>
          </ac:spMkLst>
        </pc:spChg>
      </pc:sldChg>
      <pc:sldChg chg="modSp">
        <pc:chgData name="Lisa O. Stoothoff" userId="S::lstoothoff@donnelly.edu::aeff343c-51ec-4e2d-bfd8-dbce72684560" providerId="AD" clId="Web-{614650DB-02A6-C5F5-A963-C8BA055D470B}" dt="2021-10-25T15:03:28.561" v="25" actId="20577"/>
        <pc:sldMkLst>
          <pc:docMk/>
          <pc:sldMk cId="3077465358" sldId="260"/>
        </pc:sldMkLst>
        <pc:graphicFrameChg chg="modGraphic">
          <ac:chgData name="Lisa O. Stoothoff" userId="S::lstoothoff@donnelly.edu::aeff343c-51ec-4e2d-bfd8-dbce72684560" providerId="AD" clId="Web-{614650DB-02A6-C5F5-A963-C8BA055D470B}" dt="2021-10-25T15:03:28.561" v="25" actId="20577"/>
          <ac:graphicFrameMkLst>
            <pc:docMk/>
            <pc:sldMk cId="3077465358" sldId="260"/>
            <ac:graphicFrameMk id="5" creationId="{639C5524-CA43-4FD8-8B6D-D28CCF02BE1C}"/>
          </ac:graphicFrameMkLst>
        </pc:graphicFrameChg>
      </pc:sldChg>
      <pc:sldChg chg="modSp">
        <pc:chgData name="Lisa O. Stoothoff" userId="S::lstoothoff@donnelly.edu::aeff343c-51ec-4e2d-bfd8-dbce72684560" providerId="AD" clId="Web-{614650DB-02A6-C5F5-A963-C8BA055D470B}" dt="2021-10-25T15:04:06.750" v="35" actId="20577"/>
        <pc:sldMkLst>
          <pc:docMk/>
          <pc:sldMk cId="3895210340" sldId="261"/>
        </pc:sldMkLst>
        <pc:graphicFrameChg chg="modGraphic">
          <ac:chgData name="Lisa O. Stoothoff" userId="S::lstoothoff@donnelly.edu::aeff343c-51ec-4e2d-bfd8-dbce72684560" providerId="AD" clId="Web-{614650DB-02A6-C5F5-A963-C8BA055D470B}" dt="2021-10-25T15:04:06.750" v="35" actId="20577"/>
          <ac:graphicFrameMkLst>
            <pc:docMk/>
            <pc:sldMk cId="3895210340" sldId="261"/>
            <ac:graphicFrameMk id="5" creationId="{5597147C-A7D2-462A-9F74-DA757F0EC59C}"/>
          </ac:graphicFrameMkLst>
        </pc:graphicFrameChg>
      </pc:sldChg>
      <pc:sldChg chg="modSp">
        <pc:chgData name="Lisa O. Stoothoff" userId="S::lstoothoff@donnelly.edu::aeff343c-51ec-4e2d-bfd8-dbce72684560" providerId="AD" clId="Web-{614650DB-02A6-C5F5-A963-C8BA055D470B}" dt="2021-10-25T15:16:34.974" v="129" actId="20577"/>
        <pc:sldMkLst>
          <pc:docMk/>
          <pc:sldMk cId="2175042241" sldId="263"/>
        </pc:sldMkLst>
        <pc:spChg chg="mod">
          <ac:chgData name="Lisa O. Stoothoff" userId="S::lstoothoff@donnelly.edu::aeff343c-51ec-4e2d-bfd8-dbce72684560" providerId="AD" clId="Web-{614650DB-02A6-C5F5-A963-C8BA055D470B}" dt="2021-10-25T15:16:34.974" v="129" actId="20577"/>
          <ac:spMkLst>
            <pc:docMk/>
            <pc:sldMk cId="2175042241" sldId="263"/>
            <ac:spMk id="2" creationId="{08942496-48E9-45CC-B370-13542EFD2B0A}"/>
          </ac:spMkLst>
        </pc:spChg>
      </pc:sldChg>
      <pc:sldChg chg="addSp delSp modSp">
        <pc:chgData name="Lisa O. Stoothoff" userId="S::lstoothoff@donnelly.edu::aeff343c-51ec-4e2d-bfd8-dbce72684560" providerId="AD" clId="Web-{614650DB-02A6-C5F5-A963-C8BA055D470B}" dt="2021-10-25T15:16:53.990" v="133" actId="20577"/>
        <pc:sldMkLst>
          <pc:docMk/>
          <pc:sldMk cId="1399114795" sldId="265"/>
        </pc:sldMkLst>
        <pc:spChg chg="mod">
          <ac:chgData name="Lisa O. Stoothoff" userId="S::lstoothoff@donnelly.edu::aeff343c-51ec-4e2d-bfd8-dbce72684560" providerId="AD" clId="Web-{614650DB-02A6-C5F5-A963-C8BA055D470B}" dt="2021-10-25T15:16:53.990" v="133" actId="20577"/>
          <ac:spMkLst>
            <pc:docMk/>
            <pc:sldMk cId="1399114795" sldId="265"/>
            <ac:spMk id="2" creationId="{0103378F-672A-475E-8630-ABBEA2AE9313}"/>
          </ac:spMkLst>
        </pc:spChg>
        <pc:spChg chg="add mod">
          <ac:chgData name="Lisa O. Stoothoff" userId="S::lstoothoff@donnelly.edu::aeff343c-51ec-4e2d-bfd8-dbce72684560" providerId="AD" clId="Web-{614650DB-02A6-C5F5-A963-C8BA055D470B}" dt="2021-10-25T15:16:11.536" v="123"/>
          <ac:spMkLst>
            <pc:docMk/>
            <pc:sldMk cId="1399114795" sldId="265"/>
            <ac:spMk id="4" creationId="{1C98B83D-C581-42B9-A1D6-D326C4FA3F99}"/>
          </ac:spMkLst>
        </pc:spChg>
        <pc:spChg chg="del">
          <ac:chgData name="Lisa O. Stoothoff" userId="S::lstoothoff@donnelly.edu::aeff343c-51ec-4e2d-bfd8-dbce72684560" providerId="AD" clId="Web-{614650DB-02A6-C5F5-A963-C8BA055D470B}" dt="2021-10-25T15:16:11.536" v="123"/>
          <ac:spMkLst>
            <pc:docMk/>
            <pc:sldMk cId="1399114795" sldId="265"/>
            <ac:spMk id="6" creationId="{D24AA30C-3705-4DEE-B734-DE30DD67C0C5}"/>
          </ac:spMkLst>
        </pc:spChg>
        <pc:picChg chg="del">
          <ac:chgData name="Lisa O. Stoothoff" userId="S::lstoothoff@donnelly.edu::aeff343c-51ec-4e2d-bfd8-dbce72684560" providerId="AD" clId="Web-{614650DB-02A6-C5F5-A963-C8BA055D470B}" dt="2021-10-25T15:16:11.536" v="123"/>
          <ac:picMkLst>
            <pc:docMk/>
            <pc:sldMk cId="1399114795" sldId="265"/>
            <ac:picMk id="5" creationId="{3E1162FF-2013-4AF7-A0DB-B471BC123D9A}"/>
          </ac:picMkLst>
        </pc:picChg>
      </pc:sldChg>
      <pc:sldChg chg="modSp">
        <pc:chgData name="Lisa O. Stoothoff" userId="S::lstoothoff@donnelly.edu::aeff343c-51ec-4e2d-bfd8-dbce72684560" providerId="AD" clId="Web-{614650DB-02A6-C5F5-A963-C8BA055D470B}" dt="2021-10-25T15:17:08.662" v="144" actId="20577"/>
        <pc:sldMkLst>
          <pc:docMk/>
          <pc:sldMk cId="1688952741" sldId="266"/>
        </pc:sldMkLst>
        <pc:spChg chg="mod">
          <ac:chgData name="Lisa O. Stoothoff" userId="S::lstoothoff@donnelly.edu::aeff343c-51ec-4e2d-bfd8-dbce72684560" providerId="AD" clId="Web-{614650DB-02A6-C5F5-A963-C8BA055D470B}" dt="2021-10-25T15:17:08.662" v="144" actId="20577"/>
          <ac:spMkLst>
            <pc:docMk/>
            <pc:sldMk cId="1688952741" sldId="266"/>
            <ac:spMk id="2" creationId="{665B3216-CA22-4D54-B3A1-AECC2940FF14}"/>
          </ac:spMkLst>
        </pc:spChg>
      </pc:sldChg>
      <pc:sldChg chg="del">
        <pc:chgData name="Lisa O. Stoothoff" userId="S::lstoothoff@donnelly.edu::aeff343c-51ec-4e2d-bfd8-dbce72684560" providerId="AD" clId="Web-{614650DB-02A6-C5F5-A963-C8BA055D470B}" dt="2021-10-25T15:17:14.084" v="145"/>
        <pc:sldMkLst>
          <pc:docMk/>
          <pc:sldMk cId="3120420119" sldId="267"/>
        </pc:sldMkLst>
      </pc:sldChg>
      <pc:sldChg chg="del">
        <pc:chgData name="Lisa O. Stoothoff" userId="S::lstoothoff@donnelly.edu::aeff343c-51ec-4e2d-bfd8-dbce72684560" providerId="AD" clId="Web-{614650DB-02A6-C5F5-A963-C8BA055D470B}" dt="2021-10-25T15:17:21.678" v="146"/>
        <pc:sldMkLst>
          <pc:docMk/>
          <pc:sldMk cId="1278463627" sldId="269"/>
        </pc:sldMkLst>
      </pc:sldChg>
      <pc:sldChg chg="modSp">
        <pc:chgData name="Lisa O. Stoothoff" userId="S::lstoothoff@donnelly.edu::aeff343c-51ec-4e2d-bfd8-dbce72684560" providerId="AD" clId="Web-{614650DB-02A6-C5F5-A963-C8BA055D470B}" dt="2021-10-25T15:10:59.621" v="63"/>
        <pc:sldMkLst>
          <pc:docMk/>
          <pc:sldMk cId="783219519" sldId="270"/>
        </pc:sldMkLst>
        <pc:graphicFrameChg chg="mod modGraphic">
          <ac:chgData name="Lisa O. Stoothoff" userId="S::lstoothoff@donnelly.edu::aeff343c-51ec-4e2d-bfd8-dbce72684560" providerId="AD" clId="Web-{614650DB-02A6-C5F5-A963-C8BA055D470B}" dt="2021-10-25T15:10:59.621" v="63"/>
          <ac:graphicFrameMkLst>
            <pc:docMk/>
            <pc:sldMk cId="783219519" sldId="270"/>
            <ac:graphicFrameMk id="4" creationId="{8EA0CBEF-4971-478A-8B64-EBAC99901849}"/>
          </ac:graphicFrameMkLst>
        </pc:graphicFrameChg>
      </pc:sldChg>
      <pc:sldChg chg="modSp">
        <pc:chgData name="Lisa O. Stoothoff" userId="S::lstoothoff@donnelly.edu::aeff343c-51ec-4e2d-bfd8-dbce72684560" providerId="AD" clId="Web-{614650DB-02A6-C5F5-A963-C8BA055D470B}" dt="2021-10-25T15:15:01.096" v="122"/>
        <pc:sldMkLst>
          <pc:docMk/>
          <pc:sldMk cId="1868210140" sldId="271"/>
        </pc:sldMkLst>
        <pc:graphicFrameChg chg="mod modGraphic">
          <ac:chgData name="Lisa O. Stoothoff" userId="S::lstoothoff@donnelly.edu::aeff343c-51ec-4e2d-bfd8-dbce72684560" providerId="AD" clId="Web-{614650DB-02A6-C5F5-A963-C8BA055D470B}" dt="2021-10-25T15:15:01.096" v="122"/>
          <ac:graphicFrameMkLst>
            <pc:docMk/>
            <pc:sldMk cId="1868210140" sldId="271"/>
            <ac:graphicFrameMk id="4" creationId="{96B98D7E-6CE5-4572-A2B8-7A338FED6C1D}"/>
          </ac:graphicFrameMkLst>
        </pc:graphicFrameChg>
      </pc:sldChg>
    </pc:docChg>
  </pc:docChgLst>
  <pc:docChgLst>
    <pc:chgData name="Lisa O. Stoothoff" userId="S::lstoothoff@donnelly.edu::aeff343c-51ec-4e2d-bfd8-dbce72684560" providerId="AD" clId="Web-{A20D12CB-BBB1-6644-0D8A-3AEF143A7D97}"/>
    <pc:docChg chg="modSld">
      <pc:chgData name="Lisa O. Stoothoff" userId="S::lstoothoff@donnelly.edu::aeff343c-51ec-4e2d-bfd8-dbce72684560" providerId="AD" clId="Web-{A20D12CB-BBB1-6644-0D8A-3AEF143A7D97}" dt="2021-12-20T13:57:34.489" v="0" actId="20577"/>
      <pc:docMkLst>
        <pc:docMk/>
      </pc:docMkLst>
      <pc:sldChg chg="modSp">
        <pc:chgData name="Lisa O. Stoothoff" userId="S::lstoothoff@donnelly.edu::aeff343c-51ec-4e2d-bfd8-dbce72684560" providerId="AD" clId="Web-{A20D12CB-BBB1-6644-0D8A-3AEF143A7D97}" dt="2021-12-20T13:57:34.489" v="0" actId="20577"/>
        <pc:sldMkLst>
          <pc:docMk/>
          <pc:sldMk cId="783219519" sldId="270"/>
        </pc:sldMkLst>
        <pc:spChg chg="mod">
          <ac:chgData name="Lisa O. Stoothoff" userId="S::lstoothoff@donnelly.edu::aeff343c-51ec-4e2d-bfd8-dbce72684560" providerId="AD" clId="Web-{A20D12CB-BBB1-6644-0D8A-3AEF143A7D97}" dt="2021-12-20T13:57:34.489" v="0" actId="20577"/>
          <ac:spMkLst>
            <pc:docMk/>
            <pc:sldMk cId="783219519" sldId="270"/>
            <ac:spMk id="6" creationId="{110DD751-5501-4100-8376-2A6F42EB2D0A}"/>
          </ac:spMkLst>
        </pc:spChg>
      </pc:sldChg>
    </pc:docChg>
  </pc:docChgLst>
  <pc:docChgLst>
    <pc:chgData name="Annie Dreher" userId="6d3eeb3d-b585-42de-b240-9da76e20a250" providerId="ADAL" clId="{651A6CA0-335A-4802-A390-05F57EA56B0D}"/>
    <pc:docChg chg="undo custSel mod addSld modSld">
      <pc:chgData name="Annie Dreher" userId="6d3eeb3d-b585-42de-b240-9da76e20a250" providerId="ADAL" clId="{651A6CA0-335A-4802-A390-05F57EA56B0D}" dt="2021-01-14T22:33:34.696" v="298" actId="26606"/>
      <pc:docMkLst>
        <pc:docMk/>
      </pc:docMkLst>
      <pc:sldChg chg="modSp mod modClrScheme chgLayout">
        <pc:chgData name="Annie Dreher" userId="6d3eeb3d-b585-42de-b240-9da76e20a250" providerId="ADAL" clId="{651A6CA0-335A-4802-A390-05F57EA56B0D}" dt="2021-01-14T22:31:54.964" v="270" actId="26606"/>
        <pc:sldMkLst>
          <pc:docMk/>
          <pc:sldMk cId="3653565001" sldId="258"/>
        </pc:sldMkLst>
        <pc:spChg chg="mod">
          <ac:chgData name="Annie Dreher" userId="6d3eeb3d-b585-42de-b240-9da76e20a250" providerId="ADAL" clId="{651A6CA0-335A-4802-A390-05F57EA56B0D}" dt="2021-01-14T22:31:54.964" v="270" actId="26606"/>
          <ac:spMkLst>
            <pc:docMk/>
            <pc:sldMk cId="3653565001" sldId="258"/>
            <ac:spMk id="2" creationId="{C40E04D3-DBB9-42CB-8873-AE415F40F715}"/>
          </ac:spMkLst>
        </pc:spChg>
        <pc:spChg chg="mod">
          <ac:chgData name="Annie Dreher" userId="6d3eeb3d-b585-42de-b240-9da76e20a250" providerId="ADAL" clId="{651A6CA0-335A-4802-A390-05F57EA56B0D}" dt="2021-01-14T22:31:54.964" v="270" actId="26606"/>
          <ac:spMkLst>
            <pc:docMk/>
            <pc:sldMk cId="3653565001" sldId="258"/>
            <ac:spMk id="3" creationId="{7D9352C0-DDCE-48C2-AD48-F30835189580}"/>
          </ac:spMkLst>
        </pc:spChg>
      </pc:sldChg>
      <pc:sldChg chg="addSp delSp modSp mod">
        <pc:chgData name="Annie Dreher" userId="6d3eeb3d-b585-42de-b240-9da76e20a250" providerId="ADAL" clId="{651A6CA0-335A-4802-A390-05F57EA56B0D}" dt="2021-01-14T22:30:01.675" v="266" actId="26606"/>
        <pc:sldMkLst>
          <pc:docMk/>
          <pc:sldMk cId="3077465358" sldId="260"/>
        </pc:sldMkLst>
        <pc:spChg chg="mod">
          <ac:chgData name="Annie Dreher" userId="6d3eeb3d-b585-42de-b240-9da76e20a250" providerId="ADAL" clId="{651A6CA0-335A-4802-A390-05F57EA56B0D}" dt="2021-01-14T22:30:01.675" v="266" actId="26606"/>
          <ac:spMkLst>
            <pc:docMk/>
            <pc:sldMk cId="3077465358" sldId="260"/>
            <ac:spMk id="2" creationId="{E44725D6-EAE0-44AB-8905-0B5D7EEA664D}"/>
          </ac:spMkLst>
        </pc:spChg>
        <pc:spChg chg="del">
          <ac:chgData name="Annie Dreher" userId="6d3eeb3d-b585-42de-b240-9da76e20a250" providerId="ADAL" clId="{651A6CA0-335A-4802-A390-05F57EA56B0D}" dt="2021-01-14T22:30:01.675" v="266" actId="26606"/>
          <ac:spMkLst>
            <pc:docMk/>
            <pc:sldMk cId="3077465358" sldId="260"/>
            <ac:spMk id="3" creationId="{C4B42370-53A6-4F00-B45C-DAFDB8424DF4}"/>
          </ac:spMkLst>
        </pc:spChg>
        <pc:graphicFrameChg chg="add">
          <ac:chgData name="Annie Dreher" userId="6d3eeb3d-b585-42de-b240-9da76e20a250" providerId="ADAL" clId="{651A6CA0-335A-4802-A390-05F57EA56B0D}" dt="2021-01-14T22:30:01.675" v="266" actId="26606"/>
          <ac:graphicFrameMkLst>
            <pc:docMk/>
            <pc:sldMk cId="3077465358" sldId="260"/>
            <ac:graphicFrameMk id="5" creationId="{639C5524-CA43-4FD8-8B6D-D28CCF02BE1C}"/>
          </ac:graphicFrameMkLst>
        </pc:graphicFrameChg>
      </pc:sldChg>
      <pc:sldChg chg="addSp delSp modSp mod">
        <pc:chgData name="Annie Dreher" userId="6d3eeb3d-b585-42de-b240-9da76e20a250" providerId="ADAL" clId="{651A6CA0-335A-4802-A390-05F57EA56B0D}" dt="2021-01-14T22:31:00.524" v="268" actId="26606"/>
        <pc:sldMkLst>
          <pc:docMk/>
          <pc:sldMk cId="3895210340" sldId="261"/>
        </pc:sldMkLst>
        <pc:spChg chg="mod">
          <ac:chgData name="Annie Dreher" userId="6d3eeb3d-b585-42de-b240-9da76e20a250" providerId="ADAL" clId="{651A6CA0-335A-4802-A390-05F57EA56B0D}" dt="2021-01-14T22:30:35.174" v="267" actId="26606"/>
          <ac:spMkLst>
            <pc:docMk/>
            <pc:sldMk cId="3895210340" sldId="261"/>
            <ac:spMk id="2" creationId="{192DE56E-17A8-4A43-98FE-B5ADF1D6C944}"/>
          </ac:spMkLst>
        </pc:spChg>
        <pc:spChg chg="del">
          <ac:chgData name="Annie Dreher" userId="6d3eeb3d-b585-42de-b240-9da76e20a250" providerId="ADAL" clId="{651A6CA0-335A-4802-A390-05F57EA56B0D}" dt="2021-01-14T22:30:35.174" v="267" actId="26606"/>
          <ac:spMkLst>
            <pc:docMk/>
            <pc:sldMk cId="3895210340" sldId="261"/>
            <ac:spMk id="3" creationId="{D00D1A39-2EFA-4A04-81F7-B889EDCC7361}"/>
          </ac:spMkLst>
        </pc:spChg>
        <pc:graphicFrameChg chg="add mod modGraphic">
          <ac:chgData name="Annie Dreher" userId="6d3eeb3d-b585-42de-b240-9da76e20a250" providerId="ADAL" clId="{651A6CA0-335A-4802-A390-05F57EA56B0D}" dt="2021-01-14T22:31:00.524" v="268" actId="26606"/>
          <ac:graphicFrameMkLst>
            <pc:docMk/>
            <pc:sldMk cId="3895210340" sldId="261"/>
            <ac:graphicFrameMk id="5" creationId="{5597147C-A7D2-462A-9F74-DA757F0EC59C}"/>
          </ac:graphicFrameMkLst>
        </pc:graphicFrameChg>
      </pc:sldChg>
      <pc:sldChg chg="modSp mod modClrScheme chgLayout">
        <pc:chgData name="Annie Dreher" userId="6d3eeb3d-b585-42de-b240-9da76e20a250" providerId="ADAL" clId="{651A6CA0-335A-4802-A390-05F57EA56B0D}" dt="2021-01-14T22:31:39.563" v="269" actId="26606"/>
        <pc:sldMkLst>
          <pc:docMk/>
          <pc:sldMk cId="3503613836" sldId="264"/>
        </pc:sldMkLst>
        <pc:spChg chg="mod">
          <ac:chgData name="Annie Dreher" userId="6d3eeb3d-b585-42de-b240-9da76e20a250" providerId="ADAL" clId="{651A6CA0-335A-4802-A390-05F57EA56B0D}" dt="2021-01-14T22:31:39.563" v="269" actId="26606"/>
          <ac:spMkLst>
            <pc:docMk/>
            <pc:sldMk cId="3503613836" sldId="264"/>
            <ac:spMk id="11" creationId="{965BCE85-7174-4B58-A587-C0DD293D0C18}"/>
          </ac:spMkLst>
        </pc:spChg>
        <pc:spChg chg="mod ord">
          <ac:chgData name="Annie Dreher" userId="6d3eeb3d-b585-42de-b240-9da76e20a250" providerId="ADAL" clId="{651A6CA0-335A-4802-A390-05F57EA56B0D}" dt="2021-01-14T22:31:39.563" v="269" actId="26606"/>
          <ac:spMkLst>
            <pc:docMk/>
            <pc:sldMk cId="3503613836" sldId="264"/>
            <ac:spMk id="13" creationId="{03F5B0B0-101C-4FCC-B2EC-78C6B53A1AF3}"/>
          </ac:spMkLst>
        </pc:spChg>
        <pc:picChg chg="mod">
          <ac:chgData name="Annie Dreher" userId="6d3eeb3d-b585-42de-b240-9da76e20a250" providerId="ADAL" clId="{651A6CA0-335A-4802-A390-05F57EA56B0D}" dt="2021-01-14T22:31:39.563" v="269" actId="26606"/>
          <ac:picMkLst>
            <pc:docMk/>
            <pc:sldMk cId="3503613836" sldId="264"/>
            <ac:picMk id="10" creationId="{A459F76F-4C36-4F33-8881-D858D7CC6543}"/>
          </ac:picMkLst>
        </pc:picChg>
      </pc:sldChg>
      <pc:sldChg chg="addSp delSp modSp new mod">
        <pc:chgData name="Annie Dreher" userId="6d3eeb3d-b585-42de-b240-9da76e20a250" providerId="ADAL" clId="{651A6CA0-335A-4802-A390-05F57EA56B0D}" dt="2021-01-14T22:25:18.496" v="34" actId="14100"/>
        <pc:sldMkLst>
          <pc:docMk/>
          <pc:sldMk cId="1399114795" sldId="265"/>
        </pc:sldMkLst>
        <pc:spChg chg="mod">
          <ac:chgData name="Annie Dreher" userId="6d3eeb3d-b585-42de-b240-9da76e20a250" providerId="ADAL" clId="{651A6CA0-335A-4802-A390-05F57EA56B0D}" dt="2021-01-14T22:23:54.634" v="27" actId="122"/>
          <ac:spMkLst>
            <pc:docMk/>
            <pc:sldMk cId="1399114795" sldId="265"/>
            <ac:spMk id="2" creationId="{0103378F-672A-475E-8630-ABBEA2AE9313}"/>
          </ac:spMkLst>
        </pc:spChg>
        <pc:spChg chg="del">
          <ac:chgData name="Annie Dreher" userId="6d3eeb3d-b585-42de-b240-9da76e20a250" providerId="ADAL" clId="{651A6CA0-335A-4802-A390-05F57EA56B0D}" dt="2021-01-14T22:25:03.766" v="28" actId="931"/>
          <ac:spMkLst>
            <pc:docMk/>
            <pc:sldMk cId="1399114795" sldId="265"/>
            <ac:spMk id="3" creationId="{D681CF1F-4FB2-445D-A26D-48A096AEE63F}"/>
          </ac:spMkLst>
        </pc:spChg>
        <pc:spChg chg="add mod">
          <ac:chgData name="Annie Dreher" userId="6d3eeb3d-b585-42de-b240-9da76e20a250" providerId="ADAL" clId="{651A6CA0-335A-4802-A390-05F57EA56B0D}" dt="2021-01-14T22:25:12.492" v="32" actId="14100"/>
          <ac:spMkLst>
            <pc:docMk/>
            <pc:sldMk cId="1399114795" sldId="265"/>
            <ac:spMk id="6" creationId="{D24AA30C-3705-4DEE-B734-DE30DD67C0C5}"/>
          </ac:spMkLst>
        </pc:spChg>
        <pc:picChg chg="add mod">
          <ac:chgData name="Annie Dreher" userId="6d3eeb3d-b585-42de-b240-9da76e20a250" providerId="ADAL" clId="{651A6CA0-335A-4802-A390-05F57EA56B0D}" dt="2021-01-14T22:25:18.496" v="34" actId="14100"/>
          <ac:picMkLst>
            <pc:docMk/>
            <pc:sldMk cId="1399114795" sldId="265"/>
            <ac:picMk id="5" creationId="{3E1162FF-2013-4AF7-A0DB-B471BC123D9A}"/>
          </ac:picMkLst>
        </pc:picChg>
      </pc:sldChg>
      <pc:sldChg chg="addSp delSp modSp new mod modClrScheme chgLayout">
        <pc:chgData name="Annie Dreher" userId="6d3eeb3d-b585-42de-b240-9da76e20a250" providerId="ADAL" clId="{651A6CA0-335A-4802-A390-05F57EA56B0D}" dt="2021-01-14T22:26:35.549" v="109" actId="478"/>
        <pc:sldMkLst>
          <pc:docMk/>
          <pc:sldMk cId="1688952741" sldId="266"/>
        </pc:sldMkLst>
        <pc:spChg chg="mod">
          <ac:chgData name="Annie Dreher" userId="6d3eeb3d-b585-42de-b240-9da76e20a250" providerId="ADAL" clId="{651A6CA0-335A-4802-A390-05F57EA56B0D}" dt="2021-01-14T22:26:25.618" v="108" actId="26606"/>
          <ac:spMkLst>
            <pc:docMk/>
            <pc:sldMk cId="1688952741" sldId="266"/>
            <ac:spMk id="2" creationId="{665B3216-CA22-4D54-B3A1-AECC2940FF14}"/>
          </ac:spMkLst>
        </pc:spChg>
        <pc:spChg chg="del mod">
          <ac:chgData name="Annie Dreher" userId="6d3eeb3d-b585-42de-b240-9da76e20a250" providerId="ADAL" clId="{651A6CA0-335A-4802-A390-05F57EA56B0D}" dt="2021-01-14T22:26:25.618" v="108" actId="26606"/>
          <ac:spMkLst>
            <pc:docMk/>
            <pc:sldMk cId="1688952741" sldId="266"/>
            <ac:spMk id="3" creationId="{44DE323A-F378-4467-8F24-7ED8E0B2CDD1}"/>
          </ac:spMkLst>
        </pc:spChg>
        <pc:spChg chg="add del mod">
          <ac:chgData name="Annie Dreher" userId="6d3eeb3d-b585-42de-b240-9da76e20a250" providerId="ADAL" clId="{651A6CA0-335A-4802-A390-05F57EA56B0D}" dt="2021-01-14T22:26:35.549" v="109" actId="478"/>
          <ac:spMkLst>
            <pc:docMk/>
            <pc:sldMk cId="1688952741" sldId="266"/>
            <ac:spMk id="9" creationId="{C5C55872-E02B-440C-BD64-D7CFC8A7F20C}"/>
          </ac:spMkLst>
        </pc:spChg>
        <pc:graphicFrameChg chg="add mod">
          <ac:chgData name="Annie Dreher" userId="6d3eeb3d-b585-42de-b240-9da76e20a250" providerId="ADAL" clId="{651A6CA0-335A-4802-A390-05F57EA56B0D}" dt="2021-01-14T22:26:25.618" v="108" actId="26606"/>
          <ac:graphicFrameMkLst>
            <pc:docMk/>
            <pc:sldMk cId="1688952741" sldId="266"/>
            <ac:graphicFrameMk id="5" creationId="{9D49C967-BD2C-47C1-9A90-69FF871F94C9}"/>
          </ac:graphicFrameMkLst>
        </pc:graphicFrameChg>
      </pc:sldChg>
      <pc:sldChg chg="addSp delSp modSp new mod">
        <pc:chgData name="Annie Dreher" userId="6d3eeb3d-b585-42de-b240-9da76e20a250" providerId="ADAL" clId="{651A6CA0-335A-4802-A390-05F57EA56B0D}" dt="2021-01-14T22:33:06.163" v="294" actId="20577"/>
        <pc:sldMkLst>
          <pc:docMk/>
          <pc:sldMk cId="3120420119" sldId="267"/>
        </pc:sldMkLst>
        <pc:spChg chg="mod">
          <ac:chgData name="Annie Dreher" userId="6d3eeb3d-b585-42de-b240-9da76e20a250" providerId="ADAL" clId="{651A6CA0-335A-4802-A390-05F57EA56B0D}" dt="2021-01-14T22:33:06.163" v="294" actId="20577"/>
          <ac:spMkLst>
            <pc:docMk/>
            <pc:sldMk cId="3120420119" sldId="267"/>
            <ac:spMk id="2" creationId="{91DE2598-420B-4F86-A915-CD65826E3E7F}"/>
          </ac:spMkLst>
        </pc:spChg>
        <pc:spChg chg="del mod">
          <ac:chgData name="Annie Dreher" userId="6d3eeb3d-b585-42de-b240-9da76e20a250" providerId="ADAL" clId="{651A6CA0-335A-4802-A390-05F57EA56B0D}" dt="2021-01-14T22:28:28.005" v="209" actId="26606"/>
          <ac:spMkLst>
            <pc:docMk/>
            <pc:sldMk cId="3120420119" sldId="267"/>
            <ac:spMk id="3" creationId="{489BBCCC-3455-489B-93D6-22CA542500AD}"/>
          </ac:spMkLst>
        </pc:spChg>
        <pc:graphicFrameChg chg="add">
          <ac:chgData name="Annie Dreher" userId="6d3eeb3d-b585-42de-b240-9da76e20a250" providerId="ADAL" clId="{651A6CA0-335A-4802-A390-05F57EA56B0D}" dt="2021-01-14T22:28:28.005" v="209" actId="26606"/>
          <ac:graphicFrameMkLst>
            <pc:docMk/>
            <pc:sldMk cId="3120420119" sldId="267"/>
            <ac:graphicFrameMk id="5" creationId="{C3DF45B6-D864-4327-B392-B5D74E752460}"/>
          </ac:graphicFrameMkLst>
        </pc:graphicFrameChg>
      </pc:sldChg>
      <pc:sldChg chg="addSp modSp new mod modMedia modClrScheme chgLayout">
        <pc:chgData name="Annie Dreher" userId="6d3eeb3d-b585-42de-b240-9da76e20a250" providerId="ADAL" clId="{651A6CA0-335A-4802-A390-05F57EA56B0D}" dt="2021-01-14T22:33:19.783" v="297"/>
        <pc:sldMkLst>
          <pc:docMk/>
          <pc:sldMk cId="1941073763" sldId="268"/>
        </pc:sldMkLst>
        <pc:spChg chg="mod">
          <ac:chgData name="Annie Dreher" userId="6d3eeb3d-b585-42de-b240-9da76e20a250" providerId="ADAL" clId="{651A6CA0-335A-4802-A390-05F57EA56B0D}" dt="2021-01-14T22:33:14.424" v="295" actId="26606"/>
          <ac:spMkLst>
            <pc:docMk/>
            <pc:sldMk cId="1941073763" sldId="268"/>
            <ac:spMk id="2" creationId="{15DF65F4-5F56-405F-A726-9AD261F1AF10}"/>
          </ac:spMkLst>
        </pc:spChg>
        <pc:spChg chg="mod">
          <ac:chgData name="Annie Dreher" userId="6d3eeb3d-b585-42de-b240-9da76e20a250" providerId="ADAL" clId="{651A6CA0-335A-4802-A390-05F57EA56B0D}" dt="2021-01-14T22:33:14.424" v="295" actId="26606"/>
          <ac:spMkLst>
            <pc:docMk/>
            <pc:sldMk cId="1941073763" sldId="268"/>
            <ac:spMk id="3" creationId="{45BF5D1E-9532-4C65-A475-E8A63A5D09A2}"/>
          </ac:spMkLst>
        </pc:spChg>
        <pc:picChg chg="add mod">
          <ac:chgData name="Annie Dreher" userId="6d3eeb3d-b585-42de-b240-9da76e20a250" providerId="ADAL" clId="{651A6CA0-335A-4802-A390-05F57EA56B0D}" dt="2021-01-14T22:33:19.783" v="297"/>
          <ac:picMkLst>
            <pc:docMk/>
            <pc:sldMk cId="1941073763" sldId="268"/>
            <ac:picMk id="5" creationId="{728BA296-B1F0-414C-A801-86BFD95883F7}"/>
          </ac:picMkLst>
        </pc:picChg>
      </pc:sldChg>
      <pc:sldChg chg="addSp delSp modSp new mod modClrScheme chgLayout">
        <pc:chgData name="Annie Dreher" userId="6d3eeb3d-b585-42de-b240-9da76e20a250" providerId="ADAL" clId="{651A6CA0-335A-4802-A390-05F57EA56B0D}" dt="2021-01-14T22:33:34.696" v="298" actId="26606"/>
        <pc:sldMkLst>
          <pc:docMk/>
          <pc:sldMk cId="1278463627" sldId="269"/>
        </pc:sldMkLst>
        <pc:spChg chg="mod">
          <ac:chgData name="Annie Dreher" userId="6d3eeb3d-b585-42de-b240-9da76e20a250" providerId="ADAL" clId="{651A6CA0-335A-4802-A390-05F57EA56B0D}" dt="2021-01-14T22:33:34.696" v="298" actId="26606"/>
          <ac:spMkLst>
            <pc:docMk/>
            <pc:sldMk cId="1278463627" sldId="269"/>
            <ac:spMk id="2" creationId="{88381271-CC76-4AF8-8D58-16BE2A1E67E9}"/>
          </ac:spMkLst>
        </pc:spChg>
        <pc:spChg chg="del">
          <ac:chgData name="Annie Dreher" userId="6d3eeb3d-b585-42de-b240-9da76e20a250" providerId="ADAL" clId="{651A6CA0-335A-4802-A390-05F57EA56B0D}" dt="2021-01-14T22:33:34.696" v="298" actId="26606"/>
          <ac:spMkLst>
            <pc:docMk/>
            <pc:sldMk cId="1278463627" sldId="269"/>
            <ac:spMk id="3" creationId="{BBCFBE4B-07EE-43FA-9428-E5AF243C150F}"/>
          </ac:spMkLst>
        </pc:spChg>
        <pc:spChg chg="add mod">
          <ac:chgData name="Annie Dreher" userId="6d3eeb3d-b585-42de-b240-9da76e20a250" providerId="ADAL" clId="{651A6CA0-335A-4802-A390-05F57EA56B0D}" dt="2021-01-14T22:33:34.696" v="298" actId="26606"/>
          <ac:spMkLst>
            <pc:docMk/>
            <pc:sldMk cId="1278463627" sldId="269"/>
            <ac:spMk id="8" creationId="{375AA147-3424-4F95-93D9-2AEE36AC690C}"/>
          </ac:spMkLst>
        </pc:spChg>
      </pc:sldChg>
    </pc:docChg>
  </pc:docChgLst>
  <pc:docChgLst>
    <pc:chgData name="Lisa O. Stoothoff" userId="aeff343c-51ec-4e2d-bfd8-dbce72684560" providerId="ADAL" clId="{0A3DB762-2568-4D5D-AE5E-7D667231EC02}"/>
    <pc:docChg chg="custSel addSld modSld">
      <pc:chgData name="Lisa O. Stoothoff" userId="aeff343c-51ec-4e2d-bfd8-dbce72684560" providerId="ADAL" clId="{0A3DB762-2568-4D5D-AE5E-7D667231EC02}" dt="2022-01-04T14:58:02.448" v="257" actId="20577"/>
      <pc:docMkLst>
        <pc:docMk/>
      </pc:docMkLst>
      <pc:sldChg chg="modSp mod">
        <pc:chgData name="Lisa O. Stoothoff" userId="aeff343c-51ec-4e2d-bfd8-dbce72684560" providerId="ADAL" clId="{0A3DB762-2568-4D5D-AE5E-7D667231EC02}" dt="2022-01-03T14:59:30.017" v="41" actId="20577"/>
        <pc:sldMkLst>
          <pc:docMk/>
          <pc:sldMk cId="1688952741" sldId="266"/>
        </pc:sldMkLst>
        <pc:spChg chg="mod">
          <ac:chgData name="Lisa O. Stoothoff" userId="aeff343c-51ec-4e2d-bfd8-dbce72684560" providerId="ADAL" clId="{0A3DB762-2568-4D5D-AE5E-7D667231EC02}" dt="2022-01-03T14:59:30.017" v="41" actId="20577"/>
          <ac:spMkLst>
            <pc:docMk/>
            <pc:sldMk cId="1688952741" sldId="266"/>
            <ac:spMk id="2" creationId="{665B3216-CA22-4D54-B3A1-AECC2940FF14}"/>
          </ac:spMkLst>
        </pc:spChg>
      </pc:sldChg>
      <pc:sldChg chg="modSp new mod">
        <pc:chgData name="Lisa O. Stoothoff" userId="aeff343c-51ec-4e2d-bfd8-dbce72684560" providerId="ADAL" clId="{0A3DB762-2568-4D5D-AE5E-7D667231EC02}" dt="2022-01-04T14:58:02.448" v="257" actId="20577"/>
        <pc:sldMkLst>
          <pc:docMk/>
          <pc:sldMk cId="1820431649" sldId="273"/>
        </pc:sldMkLst>
        <pc:spChg chg="mod">
          <ac:chgData name="Lisa O. Stoothoff" userId="aeff343c-51ec-4e2d-bfd8-dbce72684560" providerId="ADAL" clId="{0A3DB762-2568-4D5D-AE5E-7D667231EC02}" dt="2022-01-04T14:58:02.448" v="257" actId="20577"/>
          <ac:spMkLst>
            <pc:docMk/>
            <pc:sldMk cId="1820431649" sldId="273"/>
            <ac:spMk id="2" creationId="{2ABFBD54-4DC8-4477-8617-8BDA328A00C0}"/>
          </ac:spMkLst>
        </pc:spChg>
        <pc:spChg chg="mod">
          <ac:chgData name="Lisa O. Stoothoff" userId="aeff343c-51ec-4e2d-bfd8-dbce72684560" providerId="ADAL" clId="{0A3DB762-2568-4D5D-AE5E-7D667231EC02}" dt="2022-01-04T14:57:39.997" v="247" actId="20577"/>
          <ac:spMkLst>
            <pc:docMk/>
            <pc:sldMk cId="1820431649" sldId="273"/>
            <ac:spMk id="3" creationId="{29180504-92C4-430A-9407-C83C1D4DD71A}"/>
          </ac:spMkLst>
        </pc:spChg>
        <pc:spChg chg="mod">
          <ac:chgData name="Lisa O. Stoothoff" userId="aeff343c-51ec-4e2d-bfd8-dbce72684560" providerId="ADAL" clId="{0A3DB762-2568-4D5D-AE5E-7D667231EC02}" dt="2022-01-04T14:56:52.447" v="189" actId="20577"/>
          <ac:spMkLst>
            <pc:docMk/>
            <pc:sldMk cId="1820431649" sldId="273"/>
            <ac:spMk id="4" creationId="{3D84FFCF-7639-499E-8CBA-E028BE047E55}"/>
          </ac:spMkLst>
        </pc:spChg>
      </pc:sldChg>
    </pc:docChg>
  </pc:docChgLst>
  <pc:docChgLst>
    <pc:chgData name="Lisa O. Stoothoff" userId="S::lstoothoff@donnelly.edu::aeff343c-51ec-4e2d-bfd8-dbce72684560" providerId="AD" clId="Web-{EADC2D85-15F5-F44C-BA86-DDF90609713B}"/>
    <pc:docChg chg="addSld modSld sldOrd">
      <pc:chgData name="Lisa O. Stoothoff" userId="S::lstoothoff@donnelly.edu::aeff343c-51ec-4e2d-bfd8-dbce72684560" providerId="AD" clId="Web-{EADC2D85-15F5-F44C-BA86-DDF90609713B}" dt="2021-12-20T14:22:25.198" v="123"/>
      <pc:docMkLst>
        <pc:docMk/>
      </pc:docMkLst>
      <pc:sldChg chg="ord">
        <pc:chgData name="Lisa O. Stoothoff" userId="S::lstoothoff@donnelly.edu::aeff343c-51ec-4e2d-bfd8-dbce72684560" providerId="AD" clId="Web-{EADC2D85-15F5-F44C-BA86-DDF90609713B}" dt="2021-12-20T14:20:38.886" v="76"/>
        <pc:sldMkLst>
          <pc:docMk/>
          <pc:sldMk cId="1941073763" sldId="268"/>
        </pc:sldMkLst>
      </pc:sldChg>
      <pc:sldChg chg="modSp">
        <pc:chgData name="Lisa O. Stoothoff" userId="S::lstoothoff@donnelly.edu::aeff343c-51ec-4e2d-bfd8-dbce72684560" providerId="AD" clId="Web-{EADC2D85-15F5-F44C-BA86-DDF90609713B}" dt="2021-12-20T14:15:26.479" v="18"/>
        <pc:sldMkLst>
          <pc:docMk/>
          <pc:sldMk cId="783219519" sldId="270"/>
        </pc:sldMkLst>
        <pc:graphicFrameChg chg="mod modGraphic">
          <ac:chgData name="Lisa O. Stoothoff" userId="S::lstoothoff@donnelly.edu::aeff343c-51ec-4e2d-bfd8-dbce72684560" providerId="AD" clId="Web-{EADC2D85-15F5-F44C-BA86-DDF90609713B}" dt="2021-12-20T14:15:26.479" v="18"/>
          <ac:graphicFrameMkLst>
            <pc:docMk/>
            <pc:sldMk cId="783219519" sldId="270"/>
            <ac:graphicFrameMk id="4" creationId="{8EA0CBEF-4971-478A-8B64-EBAC99901849}"/>
          </ac:graphicFrameMkLst>
        </pc:graphicFrameChg>
      </pc:sldChg>
      <pc:sldChg chg="modSp">
        <pc:chgData name="Lisa O. Stoothoff" userId="S::lstoothoff@donnelly.edu::aeff343c-51ec-4e2d-bfd8-dbce72684560" providerId="AD" clId="Web-{EADC2D85-15F5-F44C-BA86-DDF90609713B}" dt="2021-12-20T14:18:20.964" v="62"/>
        <pc:sldMkLst>
          <pc:docMk/>
          <pc:sldMk cId="1868210140" sldId="271"/>
        </pc:sldMkLst>
        <pc:graphicFrameChg chg="mod modGraphic">
          <ac:chgData name="Lisa O. Stoothoff" userId="S::lstoothoff@donnelly.edu::aeff343c-51ec-4e2d-bfd8-dbce72684560" providerId="AD" clId="Web-{EADC2D85-15F5-F44C-BA86-DDF90609713B}" dt="2021-12-20T14:18:20.964" v="62"/>
          <ac:graphicFrameMkLst>
            <pc:docMk/>
            <pc:sldMk cId="1868210140" sldId="271"/>
            <ac:graphicFrameMk id="4" creationId="{96B98D7E-6CE5-4572-A2B8-7A338FED6C1D}"/>
          </ac:graphicFrameMkLst>
        </pc:graphicFrameChg>
      </pc:sldChg>
      <pc:sldChg chg="addSp delSp modSp new mod modClrScheme chgLayout">
        <pc:chgData name="Lisa O. Stoothoff" userId="S::lstoothoff@donnelly.edu::aeff343c-51ec-4e2d-bfd8-dbce72684560" providerId="AD" clId="Web-{EADC2D85-15F5-F44C-BA86-DDF90609713B}" dt="2021-12-20T14:22:25.198" v="123"/>
        <pc:sldMkLst>
          <pc:docMk/>
          <pc:sldMk cId="2435133565" sldId="272"/>
        </pc:sldMkLst>
        <pc:spChg chg="del">
          <ac:chgData name="Lisa O. Stoothoff" userId="S::lstoothoff@donnelly.edu::aeff343c-51ec-4e2d-bfd8-dbce72684560" providerId="AD" clId="Web-{EADC2D85-15F5-F44C-BA86-DDF90609713B}" dt="2021-12-20T14:19:50.479" v="64"/>
          <ac:spMkLst>
            <pc:docMk/>
            <pc:sldMk cId="2435133565" sldId="272"/>
            <ac:spMk id="2" creationId="{1E6991EB-0F2A-4E28-931D-8E4D1DD4C36F}"/>
          </ac:spMkLst>
        </pc:spChg>
        <pc:spChg chg="mod">
          <ac:chgData name="Lisa O. Stoothoff" userId="S::lstoothoff@donnelly.edu::aeff343c-51ec-4e2d-bfd8-dbce72684560" providerId="AD" clId="Web-{EADC2D85-15F5-F44C-BA86-DDF90609713B}" dt="2021-12-20T14:22:25.198" v="123"/>
          <ac:spMkLst>
            <pc:docMk/>
            <pc:sldMk cId="2435133565" sldId="272"/>
            <ac:spMk id="3" creationId="{830F9512-E6DC-47B9-B0FC-95E7394D8ADE}"/>
          </ac:spMkLst>
        </pc:spChg>
        <pc:spChg chg="mod">
          <ac:chgData name="Lisa O. Stoothoff" userId="S::lstoothoff@donnelly.edu::aeff343c-51ec-4e2d-bfd8-dbce72684560" providerId="AD" clId="Web-{EADC2D85-15F5-F44C-BA86-DDF90609713B}" dt="2021-12-20T14:22:22.089" v="122" actId="20577"/>
          <ac:spMkLst>
            <pc:docMk/>
            <pc:sldMk cId="2435133565" sldId="272"/>
            <ac:spMk id="4" creationId="{D14B851A-3F5A-45AE-BC9D-3E61587287FC}"/>
          </ac:spMkLst>
        </pc:spChg>
        <pc:picChg chg="add mod ord modCrop">
          <ac:chgData name="Lisa O. Stoothoff" userId="S::lstoothoff@donnelly.edu::aeff343c-51ec-4e2d-bfd8-dbce72684560" providerId="AD" clId="Web-{EADC2D85-15F5-F44C-BA86-DDF90609713B}" dt="2021-12-20T14:21:32.620" v="108"/>
          <ac:picMkLst>
            <pc:docMk/>
            <pc:sldMk cId="2435133565" sldId="272"/>
            <ac:picMk id="5" creationId="{7CE68016-480C-481F-93B6-C30944794E6D}"/>
          </ac:picMkLst>
        </pc:picChg>
      </pc:sldChg>
    </pc:docChg>
  </pc:docChgLst>
  <pc:docChgLst>
    <pc:chgData name="Lisa O. Stoothoff" userId="S::lstoothoff@donnelly.edu::aeff343c-51ec-4e2d-bfd8-dbce72684560" providerId="AD" clId="Web-{D4DC9741-02E5-03FE-0DE8-42F03583DBA7}"/>
    <pc:docChg chg="modSld">
      <pc:chgData name="Lisa O. Stoothoff" userId="S::lstoothoff@donnelly.edu::aeff343c-51ec-4e2d-bfd8-dbce72684560" providerId="AD" clId="Web-{D4DC9741-02E5-03FE-0DE8-42F03583DBA7}" dt="2022-01-18T19:57:21.639" v="4" actId="20577"/>
      <pc:docMkLst>
        <pc:docMk/>
      </pc:docMkLst>
      <pc:sldChg chg="modSp">
        <pc:chgData name="Lisa O. Stoothoff" userId="S::lstoothoff@donnelly.edu::aeff343c-51ec-4e2d-bfd8-dbce72684560" providerId="AD" clId="Web-{D4DC9741-02E5-03FE-0DE8-42F03583DBA7}" dt="2022-01-18T19:57:21.639" v="4" actId="20577"/>
        <pc:sldMkLst>
          <pc:docMk/>
          <pc:sldMk cId="1820431649" sldId="273"/>
        </pc:sldMkLst>
        <pc:spChg chg="mod">
          <ac:chgData name="Lisa O. Stoothoff" userId="S::lstoothoff@donnelly.edu::aeff343c-51ec-4e2d-bfd8-dbce72684560" providerId="AD" clId="Web-{D4DC9741-02E5-03FE-0DE8-42F03583DBA7}" dt="2022-01-18T19:57:21.639" v="4" actId="20577"/>
          <ac:spMkLst>
            <pc:docMk/>
            <pc:sldMk cId="1820431649" sldId="273"/>
            <ac:spMk id="3" creationId="{29180504-92C4-430A-9407-C83C1D4DD71A}"/>
          </ac:spMkLst>
        </pc:spChg>
        <pc:spChg chg="mod">
          <ac:chgData name="Lisa O. Stoothoff" userId="S::lstoothoff@donnelly.edu::aeff343c-51ec-4e2d-bfd8-dbce72684560" providerId="AD" clId="Web-{D4DC9741-02E5-03FE-0DE8-42F03583DBA7}" dt="2022-01-18T19:57:15.529" v="2" actId="20577"/>
          <ac:spMkLst>
            <pc:docMk/>
            <pc:sldMk cId="1820431649" sldId="273"/>
            <ac:spMk id="4" creationId="{3D84FFCF-7639-499E-8CBA-E028BE047E55}"/>
          </ac:spMkLst>
        </pc:spChg>
      </pc:sldChg>
    </pc:docChg>
  </pc:docChgLst>
  <pc:docChgLst>
    <pc:chgData name="Lisa O. Stoothoff" userId="S::lstoothoff@donnelly.edu::aeff343c-51ec-4e2d-bfd8-dbce72684560" providerId="AD" clId="Web-{4CB33069-D0DA-92BA-F7FD-8DC228975717}"/>
    <pc:docChg chg="modSld">
      <pc:chgData name="Lisa O. Stoothoff" userId="S::lstoothoff@donnelly.edu::aeff343c-51ec-4e2d-bfd8-dbce72684560" providerId="AD" clId="Web-{4CB33069-D0DA-92BA-F7FD-8DC228975717}" dt="2021-11-03T13:59:22.842" v="10" actId="20577"/>
      <pc:docMkLst>
        <pc:docMk/>
      </pc:docMkLst>
      <pc:sldChg chg="addSp delSp modSp mod setBg modClrScheme setClrOvrMap chgLayout">
        <pc:chgData name="Lisa O. Stoothoff" userId="S::lstoothoff@donnelly.edu::aeff343c-51ec-4e2d-bfd8-dbce72684560" providerId="AD" clId="Web-{4CB33069-D0DA-92BA-F7FD-8DC228975717}" dt="2021-11-03T13:59:22.842" v="10" actId="20577"/>
        <pc:sldMkLst>
          <pc:docMk/>
          <pc:sldMk cId="2584280759" sldId="257"/>
        </pc:sldMkLst>
        <pc:spChg chg="mod">
          <ac:chgData name="Lisa O. Stoothoff" userId="S::lstoothoff@donnelly.edu::aeff343c-51ec-4e2d-bfd8-dbce72684560" providerId="AD" clId="Web-{4CB33069-D0DA-92BA-F7FD-8DC228975717}" dt="2021-11-03T13:59:22.842" v="10" actId="20577"/>
          <ac:spMkLst>
            <pc:docMk/>
            <pc:sldMk cId="2584280759" sldId="257"/>
            <ac:spMk id="2" creationId="{18C3B467-088C-4F3D-A9A7-105C4E1E20CD}"/>
          </ac:spMkLst>
        </pc:spChg>
        <pc:spChg chg="mod ord">
          <ac:chgData name="Lisa O. Stoothoff" userId="S::lstoothoff@donnelly.edu::aeff343c-51ec-4e2d-bfd8-dbce72684560" providerId="AD" clId="Web-{4CB33069-D0DA-92BA-F7FD-8DC228975717}" dt="2021-11-03T13:38:27.526" v="3"/>
          <ac:spMkLst>
            <pc:docMk/>
            <pc:sldMk cId="2584280759" sldId="257"/>
            <ac:spMk id="3" creationId="{C8722DDC-8EEE-4A06-8DFE-B44871EAA2CF}"/>
          </ac:spMkLst>
        </pc:spChg>
        <pc:spChg chg="add del mod">
          <ac:chgData name="Lisa O. Stoothoff" userId="S::lstoothoff@donnelly.edu::aeff343c-51ec-4e2d-bfd8-dbce72684560" providerId="AD" clId="Web-{4CB33069-D0DA-92BA-F7FD-8DC228975717}" dt="2021-11-03T13:38:27.526" v="3"/>
          <ac:spMkLst>
            <pc:docMk/>
            <pc:sldMk cId="2584280759" sldId="257"/>
            <ac:spMk id="7" creationId="{25A99F65-03C2-4C32-8BE7-F55294435314}"/>
          </ac:spMkLst>
        </pc:spChg>
        <pc:spChg chg="del">
          <ac:chgData name="Lisa O. Stoothoff" userId="S::lstoothoff@donnelly.edu::aeff343c-51ec-4e2d-bfd8-dbce72684560" providerId="AD" clId="Web-{4CB33069-D0DA-92BA-F7FD-8DC228975717}" dt="2021-11-03T13:37:08.262" v="0"/>
          <ac:spMkLst>
            <pc:docMk/>
            <pc:sldMk cId="2584280759" sldId="257"/>
            <ac:spMk id="82" creationId="{2644B391-9BFE-445C-A9EC-F544BB85FBC7}"/>
          </ac:spMkLst>
        </pc:spChg>
        <pc:spChg chg="del">
          <ac:chgData name="Lisa O. Stoothoff" userId="S::lstoothoff@donnelly.edu::aeff343c-51ec-4e2d-bfd8-dbce72684560" providerId="AD" clId="Web-{4CB33069-D0DA-92BA-F7FD-8DC228975717}" dt="2021-11-03T13:37:08.262" v="0"/>
          <ac:spMkLst>
            <pc:docMk/>
            <pc:sldMk cId="2584280759" sldId="257"/>
            <ac:spMk id="84" creationId="{80F26E69-87D9-4655-AE7B-280A87AA3CAD}"/>
          </ac:spMkLst>
        </pc:spChg>
        <pc:spChg chg="add del mod">
          <ac:chgData name="Lisa O. Stoothoff" userId="S::lstoothoff@donnelly.edu::aeff343c-51ec-4e2d-bfd8-dbce72684560" providerId="AD" clId="Web-{4CB33069-D0DA-92BA-F7FD-8DC228975717}" dt="2021-11-03T13:37:59.917" v="1"/>
          <ac:spMkLst>
            <pc:docMk/>
            <pc:sldMk cId="2584280759" sldId="257"/>
            <ac:spMk id="89" creationId="{04238002-983B-4E9D-B7DD-7ACB599B4021}"/>
          </ac:spMkLst>
        </pc:spChg>
        <pc:spChg chg="add del mod">
          <ac:chgData name="Lisa O. Stoothoff" userId="S::lstoothoff@donnelly.edu::aeff343c-51ec-4e2d-bfd8-dbce72684560" providerId="AD" clId="Web-{4CB33069-D0DA-92BA-F7FD-8DC228975717}" dt="2021-11-03T13:38:27.526" v="3"/>
          <ac:spMkLst>
            <pc:docMk/>
            <pc:sldMk cId="2584280759" sldId="257"/>
            <ac:spMk id="91" creationId="{16B5C9BC-F287-4D5E-BB2B-E16D8E38E788}"/>
          </ac:spMkLst>
        </pc:spChg>
        <pc:picChg chg="add del mod ord">
          <ac:chgData name="Lisa O. Stoothoff" userId="S::lstoothoff@donnelly.edu::aeff343c-51ec-4e2d-bfd8-dbce72684560" providerId="AD" clId="Web-{4CB33069-D0DA-92BA-F7FD-8DC228975717}" dt="2021-11-03T13:38:17.605" v="2"/>
          <ac:picMkLst>
            <pc:docMk/>
            <pc:sldMk cId="2584280759" sldId="257"/>
            <ac:picMk id="4" creationId="{E5615DD9-F06C-4769-8F73-E91DE04D5172}"/>
          </ac:picMkLst>
        </pc:picChg>
        <pc:picChg chg="mod ord">
          <ac:chgData name="Lisa O. Stoothoff" userId="S::lstoothoff@donnelly.edu::aeff343c-51ec-4e2d-bfd8-dbce72684560" providerId="AD" clId="Web-{4CB33069-D0DA-92BA-F7FD-8DC228975717}" dt="2021-11-03T13:38:27.526" v="3"/>
          <ac:picMkLst>
            <pc:docMk/>
            <pc:sldMk cId="2584280759" sldId="257"/>
            <ac:picMk id="6" creationId="{8045422F-7258-40AC-BD2E-2469AA448922}"/>
          </ac:picMkLst>
        </pc:picChg>
      </pc:sldChg>
      <pc:sldChg chg="addSp delSp modSp mod modClrScheme chgLayout">
        <pc:chgData name="Lisa O. Stoothoff" userId="S::lstoothoff@donnelly.edu::aeff343c-51ec-4e2d-bfd8-dbce72684560" providerId="AD" clId="Web-{4CB33069-D0DA-92BA-F7FD-8DC228975717}" dt="2021-11-03T13:38:48.651" v="4"/>
        <pc:sldMkLst>
          <pc:docMk/>
          <pc:sldMk cId="3653565001" sldId="258"/>
        </pc:sldMkLst>
        <pc:spChg chg="mod">
          <ac:chgData name="Lisa O. Stoothoff" userId="S::lstoothoff@donnelly.edu::aeff343c-51ec-4e2d-bfd8-dbce72684560" providerId="AD" clId="Web-{4CB33069-D0DA-92BA-F7FD-8DC228975717}" dt="2021-11-03T13:38:48.651" v="4"/>
          <ac:spMkLst>
            <pc:docMk/>
            <pc:sldMk cId="3653565001" sldId="258"/>
            <ac:spMk id="2" creationId="{C40E04D3-DBB9-42CB-8873-AE415F40F715}"/>
          </ac:spMkLst>
        </pc:spChg>
        <pc:spChg chg="del">
          <ac:chgData name="Lisa O. Stoothoff" userId="S::lstoothoff@donnelly.edu::aeff343c-51ec-4e2d-bfd8-dbce72684560" providerId="AD" clId="Web-{4CB33069-D0DA-92BA-F7FD-8DC228975717}" dt="2021-11-03T13:38:48.651" v="4"/>
          <ac:spMkLst>
            <pc:docMk/>
            <pc:sldMk cId="3653565001" sldId="258"/>
            <ac:spMk id="3" creationId="{7D9352C0-DDCE-48C2-AD48-F30835189580}"/>
          </ac:spMkLst>
        </pc:spChg>
        <pc:spChg chg="add mod">
          <ac:chgData name="Lisa O. Stoothoff" userId="S::lstoothoff@donnelly.edu::aeff343c-51ec-4e2d-bfd8-dbce72684560" providerId="AD" clId="Web-{4CB33069-D0DA-92BA-F7FD-8DC228975717}" dt="2021-11-03T13:38:48.651" v="4"/>
          <ac:spMkLst>
            <pc:docMk/>
            <pc:sldMk cId="3653565001" sldId="258"/>
            <ac:spMk id="8" creationId="{DAC56B13-B529-46C0-ADE8-01EDCB4DD9CE}"/>
          </ac:spMkLst>
        </pc:spChg>
      </pc:sldChg>
      <pc:sldChg chg="modSp">
        <pc:chgData name="Lisa O. Stoothoff" userId="S::lstoothoff@donnelly.edu::aeff343c-51ec-4e2d-bfd8-dbce72684560" providerId="AD" clId="Web-{4CB33069-D0DA-92BA-F7FD-8DC228975717}" dt="2021-11-03T13:40:48.837" v="5"/>
        <pc:sldMkLst>
          <pc:docMk/>
          <pc:sldMk cId="3077465358" sldId="260"/>
        </pc:sldMkLst>
        <pc:graphicFrameChg chg="mod modGraphic">
          <ac:chgData name="Lisa O. Stoothoff" userId="S::lstoothoff@donnelly.edu::aeff343c-51ec-4e2d-bfd8-dbce72684560" providerId="AD" clId="Web-{4CB33069-D0DA-92BA-F7FD-8DC228975717}" dt="2021-11-03T13:40:48.837" v="5"/>
          <ac:graphicFrameMkLst>
            <pc:docMk/>
            <pc:sldMk cId="3077465358" sldId="260"/>
            <ac:graphicFrameMk id="5" creationId="{639C5524-CA43-4FD8-8B6D-D28CCF02BE1C}"/>
          </ac:graphicFrameMkLst>
        </pc:graphicFrameChg>
      </pc:sldChg>
      <pc:sldChg chg="modSp">
        <pc:chgData name="Lisa O. Stoothoff" userId="S::lstoothoff@donnelly.edu::aeff343c-51ec-4e2d-bfd8-dbce72684560" providerId="AD" clId="Web-{4CB33069-D0DA-92BA-F7FD-8DC228975717}" dt="2021-11-03T13:41:01.619" v="6"/>
        <pc:sldMkLst>
          <pc:docMk/>
          <pc:sldMk cId="3895210340" sldId="261"/>
        </pc:sldMkLst>
        <pc:graphicFrameChg chg="mod modGraphic">
          <ac:chgData name="Lisa O. Stoothoff" userId="S::lstoothoff@donnelly.edu::aeff343c-51ec-4e2d-bfd8-dbce72684560" providerId="AD" clId="Web-{4CB33069-D0DA-92BA-F7FD-8DC228975717}" dt="2021-11-03T13:41:01.619" v="6"/>
          <ac:graphicFrameMkLst>
            <pc:docMk/>
            <pc:sldMk cId="3895210340" sldId="261"/>
            <ac:graphicFrameMk id="5" creationId="{5597147C-A7D2-462A-9F74-DA757F0EC59C}"/>
          </ac:graphicFrameMkLst>
        </pc:graphicFrameChg>
      </pc:sldChg>
    </pc:docChg>
  </pc:docChgLst>
  <pc:docChgLst>
    <pc:chgData name="Lisa O. Stoothoff" userId="S::lstoothoff@donnelly.edu::aeff343c-51ec-4e2d-bfd8-dbce72684560" providerId="AD" clId="Web-{36ADD085-4808-879D-FDAF-4EA342D970A6}"/>
    <pc:docChg chg="delSld modSld addMainMaster delMainMaster">
      <pc:chgData name="Lisa O. Stoothoff" userId="S::lstoothoff@donnelly.edu::aeff343c-51ec-4e2d-bfd8-dbce72684560" providerId="AD" clId="Web-{36ADD085-4808-879D-FDAF-4EA342D970A6}" dt="2021-12-20T14:42:22.702" v="10"/>
      <pc:docMkLst>
        <pc:docMk/>
      </pc:docMkLst>
      <pc:sldChg chg="addSp modSp mod setBg modClrScheme chgLayout">
        <pc:chgData name="Lisa O. Stoothoff" userId="S::lstoothoff@donnelly.edu::aeff343c-51ec-4e2d-bfd8-dbce72684560" providerId="AD" clId="Web-{36ADD085-4808-879D-FDAF-4EA342D970A6}" dt="2021-12-20T14:41:06.874" v="6"/>
        <pc:sldMkLst>
          <pc:docMk/>
          <pc:sldMk cId="2584280759" sldId="257"/>
        </pc:sldMkLst>
        <pc:spChg chg="mod ord">
          <ac:chgData name="Lisa O. Stoothoff" userId="S::lstoothoff@donnelly.edu::aeff343c-51ec-4e2d-bfd8-dbce72684560" providerId="AD" clId="Web-{36ADD085-4808-879D-FDAF-4EA342D970A6}" dt="2021-12-20T14:41:06.874" v="6"/>
          <ac:spMkLst>
            <pc:docMk/>
            <pc:sldMk cId="2584280759" sldId="257"/>
            <ac:spMk id="2" creationId="{18C3B467-088C-4F3D-A9A7-105C4E1E20CD}"/>
          </ac:spMkLst>
        </pc:spChg>
        <pc:spChg chg="mod ord">
          <ac:chgData name="Lisa O. Stoothoff" userId="S::lstoothoff@donnelly.edu::aeff343c-51ec-4e2d-bfd8-dbce72684560" providerId="AD" clId="Web-{36ADD085-4808-879D-FDAF-4EA342D970A6}" dt="2021-12-20T14:41:06.874" v="6"/>
          <ac:spMkLst>
            <pc:docMk/>
            <pc:sldMk cId="2584280759" sldId="257"/>
            <ac:spMk id="3" creationId="{C8722DDC-8EEE-4A06-8DFE-B44871EAA2CF}"/>
          </ac:spMkLst>
        </pc:spChg>
        <pc:spChg chg="add">
          <ac:chgData name="Lisa O. Stoothoff" userId="S::lstoothoff@donnelly.edu::aeff343c-51ec-4e2d-bfd8-dbce72684560" providerId="AD" clId="Web-{36ADD085-4808-879D-FDAF-4EA342D970A6}" dt="2021-12-20T14:41:06.874" v="6"/>
          <ac:spMkLst>
            <pc:docMk/>
            <pc:sldMk cId="2584280759" sldId="257"/>
            <ac:spMk id="11" creationId="{17115F77-2FAE-4CA7-9A7F-10D5F2C8F831}"/>
          </ac:spMkLst>
        </pc:spChg>
        <pc:spChg chg="add">
          <ac:chgData name="Lisa O. Stoothoff" userId="S::lstoothoff@donnelly.edu::aeff343c-51ec-4e2d-bfd8-dbce72684560" providerId="AD" clId="Web-{36ADD085-4808-879D-FDAF-4EA342D970A6}" dt="2021-12-20T14:41:06.874" v="6"/>
          <ac:spMkLst>
            <pc:docMk/>
            <pc:sldMk cId="2584280759" sldId="257"/>
            <ac:spMk id="13" creationId="{5CD4C046-A04C-46CC-AFA3-6B0621F628C8}"/>
          </ac:spMkLst>
        </pc:spChg>
        <pc:spChg chg="add">
          <ac:chgData name="Lisa O. Stoothoff" userId="S::lstoothoff@donnelly.edu::aeff343c-51ec-4e2d-bfd8-dbce72684560" providerId="AD" clId="Web-{36ADD085-4808-879D-FDAF-4EA342D970A6}" dt="2021-12-20T14:41:06.874" v="6"/>
          <ac:spMkLst>
            <pc:docMk/>
            <pc:sldMk cId="2584280759" sldId="257"/>
            <ac:spMk id="15" creationId="{25D5C296-F4B1-4AE5-8EEB-9FEB7ED17780}"/>
          </ac:spMkLst>
        </pc:spChg>
        <pc:spChg chg="add">
          <ac:chgData name="Lisa O. Stoothoff" userId="S::lstoothoff@donnelly.edu::aeff343c-51ec-4e2d-bfd8-dbce72684560" providerId="AD" clId="Web-{36ADD085-4808-879D-FDAF-4EA342D970A6}" dt="2021-12-20T14:41:06.874" v="6"/>
          <ac:spMkLst>
            <pc:docMk/>
            <pc:sldMk cId="2584280759" sldId="257"/>
            <ac:spMk id="17" creationId="{9C1ACE66-194D-48C4-A14A-6933B35283F6}"/>
          </ac:spMkLst>
        </pc:spChg>
        <pc:spChg chg="add">
          <ac:chgData name="Lisa O. Stoothoff" userId="S::lstoothoff@donnelly.edu::aeff343c-51ec-4e2d-bfd8-dbce72684560" providerId="AD" clId="Web-{36ADD085-4808-879D-FDAF-4EA342D970A6}" dt="2021-12-20T14:41:06.874" v="6"/>
          <ac:spMkLst>
            <pc:docMk/>
            <pc:sldMk cId="2584280759" sldId="257"/>
            <ac:spMk id="19" creationId="{025B886A-7ED1-4B77-819B-76ACBEFB07D0}"/>
          </ac:spMkLst>
        </pc:spChg>
        <pc:picChg chg="mod ord">
          <ac:chgData name="Lisa O. Stoothoff" userId="S::lstoothoff@donnelly.edu::aeff343c-51ec-4e2d-bfd8-dbce72684560" providerId="AD" clId="Web-{36ADD085-4808-879D-FDAF-4EA342D970A6}" dt="2021-12-20T14:41:06.874" v="6"/>
          <ac:picMkLst>
            <pc:docMk/>
            <pc:sldMk cId="2584280759" sldId="257"/>
            <ac:picMk id="6" creationId="{8045422F-7258-40AC-BD2E-2469AA448922}"/>
          </ac:picMkLst>
        </pc:picChg>
      </pc:sldChg>
      <pc:sldChg chg="modSp mod modClrScheme chgLayout">
        <pc:chgData name="Lisa O. Stoothoff" userId="S::lstoothoff@donnelly.edu::aeff343c-51ec-4e2d-bfd8-dbce72684560" providerId="AD" clId="Web-{36ADD085-4808-879D-FDAF-4EA342D970A6}" dt="2021-12-20T14:40:55.374" v="5"/>
        <pc:sldMkLst>
          <pc:docMk/>
          <pc:sldMk cId="3653565001" sldId="258"/>
        </pc:sldMkLst>
        <pc:spChg chg="mod ord">
          <ac:chgData name="Lisa O. Stoothoff" userId="S::lstoothoff@donnelly.edu::aeff343c-51ec-4e2d-bfd8-dbce72684560" providerId="AD" clId="Web-{36ADD085-4808-879D-FDAF-4EA342D970A6}" dt="2021-12-20T14:40:55.374" v="5"/>
          <ac:spMkLst>
            <pc:docMk/>
            <pc:sldMk cId="3653565001" sldId="258"/>
            <ac:spMk id="2" creationId="{C40E04D3-DBB9-42CB-8873-AE415F40F715}"/>
          </ac:spMkLst>
        </pc:spChg>
        <pc:spChg chg="mod ord">
          <ac:chgData name="Lisa O. Stoothoff" userId="S::lstoothoff@donnelly.edu::aeff343c-51ec-4e2d-bfd8-dbce72684560" providerId="AD" clId="Web-{36ADD085-4808-879D-FDAF-4EA342D970A6}" dt="2021-12-20T14:40:55.374" v="5"/>
          <ac:spMkLst>
            <pc:docMk/>
            <pc:sldMk cId="3653565001" sldId="258"/>
            <ac:spMk id="8" creationId="{DAC56B13-B529-46C0-ADE8-01EDCB4DD9CE}"/>
          </ac:spMkLst>
        </pc:spChg>
      </pc:sldChg>
      <pc:sldChg chg="modSp mod modClrScheme chgLayout">
        <pc:chgData name="Lisa O. Stoothoff" userId="S::lstoothoff@donnelly.edu::aeff343c-51ec-4e2d-bfd8-dbce72684560" providerId="AD" clId="Web-{36ADD085-4808-879D-FDAF-4EA342D970A6}" dt="2021-12-20T14:41:47.765" v="7" actId="1076"/>
        <pc:sldMkLst>
          <pc:docMk/>
          <pc:sldMk cId="2754803947" sldId="259"/>
        </pc:sldMkLst>
        <pc:spChg chg="mod ord">
          <ac:chgData name="Lisa O. Stoothoff" userId="S::lstoothoff@donnelly.edu::aeff343c-51ec-4e2d-bfd8-dbce72684560" providerId="AD" clId="Web-{36ADD085-4808-879D-FDAF-4EA342D970A6}" dt="2021-12-20T14:40:55.374" v="5"/>
          <ac:spMkLst>
            <pc:docMk/>
            <pc:sldMk cId="2754803947" sldId="259"/>
            <ac:spMk id="2" creationId="{D8149D72-7530-4A69-92C1-13D8BBF74A67}"/>
          </ac:spMkLst>
        </pc:spChg>
        <pc:spChg chg="mod ord">
          <ac:chgData name="Lisa O. Stoothoff" userId="S::lstoothoff@donnelly.edu::aeff343c-51ec-4e2d-bfd8-dbce72684560" providerId="AD" clId="Web-{36ADD085-4808-879D-FDAF-4EA342D970A6}" dt="2021-12-20T14:41:47.765" v="7" actId="1076"/>
          <ac:spMkLst>
            <pc:docMk/>
            <pc:sldMk cId="2754803947" sldId="259"/>
            <ac:spMk id="3" creationId="{29B8D9C1-5798-4C1D-80C8-D61C151F8EF1}"/>
          </ac:spMkLst>
        </pc:spChg>
      </pc:sldChg>
      <pc:sldChg chg="modSp mod modClrScheme chgLayout">
        <pc:chgData name="Lisa O. Stoothoff" userId="S::lstoothoff@donnelly.edu::aeff343c-51ec-4e2d-bfd8-dbce72684560" providerId="AD" clId="Web-{36ADD085-4808-879D-FDAF-4EA342D970A6}" dt="2021-12-20T14:40:55.374" v="5"/>
        <pc:sldMkLst>
          <pc:docMk/>
          <pc:sldMk cId="3077465358" sldId="260"/>
        </pc:sldMkLst>
        <pc:spChg chg="mod ord">
          <ac:chgData name="Lisa O. Stoothoff" userId="S::lstoothoff@donnelly.edu::aeff343c-51ec-4e2d-bfd8-dbce72684560" providerId="AD" clId="Web-{36ADD085-4808-879D-FDAF-4EA342D970A6}" dt="2021-12-20T14:40:55.374" v="5"/>
          <ac:spMkLst>
            <pc:docMk/>
            <pc:sldMk cId="3077465358" sldId="260"/>
            <ac:spMk id="2" creationId="{E44725D6-EAE0-44AB-8905-0B5D7EEA664D}"/>
          </ac:spMkLst>
        </pc:spChg>
        <pc:graphicFrameChg chg="mod ord">
          <ac:chgData name="Lisa O. Stoothoff" userId="S::lstoothoff@donnelly.edu::aeff343c-51ec-4e2d-bfd8-dbce72684560" providerId="AD" clId="Web-{36ADD085-4808-879D-FDAF-4EA342D970A6}" dt="2021-12-20T14:40:55.374" v="5"/>
          <ac:graphicFrameMkLst>
            <pc:docMk/>
            <pc:sldMk cId="3077465358" sldId="260"/>
            <ac:graphicFrameMk id="5" creationId="{639C5524-CA43-4FD8-8B6D-D28CCF02BE1C}"/>
          </ac:graphicFrameMkLst>
        </pc:graphicFrameChg>
      </pc:sldChg>
      <pc:sldChg chg="modSp mod modClrScheme chgLayout">
        <pc:chgData name="Lisa O. Stoothoff" userId="S::lstoothoff@donnelly.edu::aeff343c-51ec-4e2d-bfd8-dbce72684560" providerId="AD" clId="Web-{36ADD085-4808-879D-FDAF-4EA342D970A6}" dt="2021-12-20T14:40:55.374" v="5"/>
        <pc:sldMkLst>
          <pc:docMk/>
          <pc:sldMk cId="3895210340" sldId="261"/>
        </pc:sldMkLst>
        <pc:spChg chg="mod ord">
          <ac:chgData name="Lisa O. Stoothoff" userId="S::lstoothoff@donnelly.edu::aeff343c-51ec-4e2d-bfd8-dbce72684560" providerId="AD" clId="Web-{36ADD085-4808-879D-FDAF-4EA342D970A6}" dt="2021-12-20T14:40:55.374" v="5"/>
          <ac:spMkLst>
            <pc:docMk/>
            <pc:sldMk cId="3895210340" sldId="261"/>
            <ac:spMk id="2" creationId="{192DE56E-17A8-4A43-98FE-B5ADF1D6C944}"/>
          </ac:spMkLst>
        </pc:spChg>
        <pc:graphicFrameChg chg="mod ord">
          <ac:chgData name="Lisa O. Stoothoff" userId="S::lstoothoff@donnelly.edu::aeff343c-51ec-4e2d-bfd8-dbce72684560" providerId="AD" clId="Web-{36ADD085-4808-879D-FDAF-4EA342D970A6}" dt="2021-12-20T14:40:55.374" v="5"/>
          <ac:graphicFrameMkLst>
            <pc:docMk/>
            <pc:sldMk cId="3895210340" sldId="261"/>
            <ac:graphicFrameMk id="5" creationId="{5597147C-A7D2-462A-9F74-DA757F0EC59C}"/>
          </ac:graphicFrameMkLst>
        </pc:graphicFrameChg>
      </pc:sldChg>
      <pc:sldChg chg="modSp mod modClrScheme chgLayout">
        <pc:chgData name="Lisa O. Stoothoff" userId="S::lstoothoff@donnelly.edu::aeff343c-51ec-4e2d-bfd8-dbce72684560" providerId="AD" clId="Web-{36ADD085-4808-879D-FDAF-4EA342D970A6}" dt="2021-12-20T14:40:55.374" v="5"/>
        <pc:sldMkLst>
          <pc:docMk/>
          <pc:sldMk cId="2175042241" sldId="263"/>
        </pc:sldMkLst>
        <pc:spChg chg="mod ord">
          <ac:chgData name="Lisa O. Stoothoff" userId="S::lstoothoff@donnelly.edu::aeff343c-51ec-4e2d-bfd8-dbce72684560" providerId="AD" clId="Web-{36ADD085-4808-879D-FDAF-4EA342D970A6}" dt="2021-12-20T14:40:55.374" v="5"/>
          <ac:spMkLst>
            <pc:docMk/>
            <pc:sldMk cId="2175042241" sldId="263"/>
            <ac:spMk id="2" creationId="{08942496-48E9-45CC-B370-13542EFD2B0A}"/>
          </ac:spMkLst>
        </pc:spChg>
        <pc:spChg chg="mod ord">
          <ac:chgData name="Lisa O. Stoothoff" userId="S::lstoothoff@donnelly.edu::aeff343c-51ec-4e2d-bfd8-dbce72684560" providerId="AD" clId="Web-{36ADD085-4808-879D-FDAF-4EA342D970A6}" dt="2021-12-20T14:40:55.374" v="5"/>
          <ac:spMkLst>
            <pc:docMk/>
            <pc:sldMk cId="2175042241" sldId="263"/>
            <ac:spMk id="7" creationId="{55168F00-9199-4454-BD6E-E741134887ED}"/>
          </ac:spMkLst>
        </pc:spChg>
      </pc:sldChg>
      <pc:sldChg chg="modSp mod modClrScheme chgLayout">
        <pc:chgData name="Lisa O. Stoothoff" userId="S::lstoothoff@donnelly.edu::aeff343c-51ec-4e2d-bfd8-dbce72684560" providerId="AD" clId="Web-{36ADD085-4808-879D-FDAF-4EA342D970A6}" dt="2021-12-20T14:40:55.374" v="5"/>
        <pc:sldMkLst>
          <pc:docMk/>
          <pc:sldMk cId="3503613836" sldId="264"/>
        </pc:sldMkLst>
        <pc:spChg chg="mod ord">
          <ac:chgData name="Lisa O. Stoothoff" userId="S::lstoothoff@donnelly.edu::aeff343c-51ec-4e2d-bfd8-dbce72684560" providerId="AD" clId="Web-{36ADD085-4808-879D-FDAF-4EA342D970A6}" dt="2021-12-20T14:40:55.374" v="5"/>
          <ac:spMkLst>
            <pc:docMk/>
            <pc:sldMk cId="3503613836" sldId="264"/>
            <ac:spMk id="13" creationId="{03F5B0B0-101C-4FCC-B2EC-78C6B53A1AF3}"/>
          </ac:spMkLst>
        </pc:spChg>
        <pc:picChg chg="mod ord">
          <ac:chgData name="Lisa O. Stoothoff" userId="S::lstoothoff@donnelly.edu::aeff343c-51ec-4e2d-bfd8-dbce72684560" providerId="AD" clId="Web-{36ADD085-4808-879D-FDAF-4EA342D970A6}" dt="2021-12-20T14:40:55.374" v="5"/>
          <ac:picMkLst>
            <pc:docMk/>
            <pc:sldMk cId="3503613836" sldId="264"/>
            <ac:picMk id="10" creationId="{A459F76F-4C36-4F33-8881-D858D7CC6543}"/>
          </ac:picMkLst>
        </pc:picChg>
      </pc:sldChg>
      <pc:sldChg chg="addSp modSp mod setBg modClrScheme addAnim chgLayout">
        <pc:chgData name="Lisa O. Stoothoff" userId="S::lstoothoff@donnelly.edu::aeff343c-51ec-4e2d-bfd8-dbce72684560" providerId="AD" clId="Web-{36ADD085-4808-879D-FDAF-4EA342D970A6}" dt="2021-12-20T14:42:13.999" v="9"/>
        <pc:sldMkLst>
          <pc:docMk/>
          <pc:sldMk cId="1399114795" sldId="265"/>
        </pc:sldMkLst>
        <pc:spChg chg="mod ord">
          <ac:chgData name="Lisa O. Stoothoff" userId="S::lstoothoff@donnelly.edu::aeff343c-51ec-4e2d-bfd8-dbce72684560" providerId="AD" clId="Web-{36ADD085-4808-879D-FDAF-4EA342D970A6}" dt="2021-12-20T14:42:13.999" v="8"/>
          <ac:spMkLst>
            <pc:docMk/>
            <pc:sldMk cId="1399114795" sldId="265"/>
            <ac:spMk id="2" creationId="{0103378F-672A-475E-8630-ABBEA2AE9313}"/>
          </ac:spMkLst>
        </pc:spChg>
        <pc:spChg chg="mod ord">
          <ac:chgData name="Lisa O. Stoothoff" userId="S::lstoothoff@donnelly.edu::aeff343c-51ec-4e2d-bfd8-dbce72684560" providerId="AD" clId="Web-{36ADD085-4808-879D-FDAF-4EA342D970A6}" dt="2021-12-20T14:42:13.999" v="8"/>
          <ac:spMkLst>
            <pc:docMk/>
            <pc:sldMk cId="1399114795" sldId="265"/>
            <ac:spMk id="14" creationId="{AAB65AAC-86FF-4840-84E7-0C4C41BE9E12}"/>
          </ac:spMkLst>
        </pc:spChg>
        <pc:spChg chg="add">
          <ac:chgData name="Lisa O. Stoothoff" userId="S::lstoothoff@donnelly.edu::aeff343c-51ec-4e2d-bfd8-dbce72684560" providerId="AD" clId="Web-{36ADD085-4808-879D-FDAF-4EA342D970A6}" dt="2021-12-20T14:42:13.999" v="8"/>
          <ac:spMkLst>
            <pc:docMk/>
            <pc:sldMk cId="1399114795" sldId="265"/>
            <ac:spMk id="19" creationId="{17115F77-2FAE-4CA7-9A7F-10D5F2C8F831}"/>
          </ac:spMkLst>
        </pc:spChg>
        <pc:spChg chg="add">
          <ac:chgData name="Lisa O. Stoothoff" userId="S::lstoothoff@donnelly.edu::aeff343c-51ec-4e2d-bfd8-dbce72684560" providerId="AD" clId="Web-{36ADD085-4808-879D-FDAF-4EA342D970A6}" dt="2021-12-20T14:42:13.999" v="8"/>
          <ac:spMkLst>
            <pc:docMk/>
            <pc:sldMk cId="1399114795" sldId="265"/>
            <ac:spMk id="21" creationId="{5CD4C046-A04C-46CC-AFA3-6B0621F628C8}"/>
          </ac:spMkLst>
        </pc:spChg>
        <pc:spChg chg="add">
          <ac:chgData name="Lisa O. Stoothoff" userId="S::lstoothoff@donnelly.edu::aeff343c-51ec-4e2d-bfd8-dbce72684560" providerId="AD" clId="Web-{36ADD085-4808-879D-FDAF-4EA342D970A6}" dt="2021-12-20T14:42:13.999" v="8"/>
          <ac:spMkLst>
            <pc:docMk/>
            <pc:sldMk cId="1399114795" sldId="265"/>
            <ac:spMk id="23" creationId="{8A4DBD17-19AD-4376-A55A-C527EF944522}"/>
          </ac:spMkLst>
        </pc:spChg>
        <pc:spChg chg="add">
          <ac:chgData name="Lisa O. Stoothoff" userId="S::lstoothoff@donnelly.edu::aeff343c-51ec-4e2d-bfd8-dbce72684560" providerId="AD" clId="Web-{36ADD085-4808-879D-FDAF-4EA342D970A6}" dt="2021-12-20T14:42:13.999" v="8"/>
          <ac:spMkLst>
            <pc:docMk/>
            <pc:sldMk cId="1399114795" sldId="265"/>
            <ac:spMk id="25" creationId="{7DB7C943-6BFC-4A35-8DFA-0B204CD18B00}"/>
          </ac:spMkLst>
        </pc:spChg>
        <pc:spChg chg="add">
          <ac:chgData name="Lisa O. Stoothoff" userId="S::lstoothoff@donnelly.edu::aeff343c-51ec-4e2d-bfd8-dbce72684560" providerId="AD" clId="Web-{36ADD085-4808-879D-FDAF-4EA342D970A6}" dt="2021-12-20T14:42:13.999" v="8"/>
          <ac:spMkLst>
            <pc:docMk/>
            <pc:sldMk cId="1399114795" sldId="265"/>
            <ac:spMk id="27" creationId="{79DF27D9-327F-4301-A56A-9A8EC61E6B4E}"/>
          </ac:spMkLst>
        </pc:spChg>
        <pc:picChg chg="mod">
          <ac:chgData name="Lisa O. Stoothoff" userId="S::lstoothoff@donnelly.edu::aeff343c-51ec-4e2d-bfd8-dbce72684560" providerId="AD" clId="Web-{36ADD085-4808-879D-FDAF-4EA342D970A6}" dt="2021-12-20T14:42:13.999" v="8"/>
          <ac:picMkLst>
            <pc:docMk/>
            <pc:sldMk cId="1399114795" sldId="265"/>
            <ac:picMk id="10" creationId="{8E4A4F28-0126-4600-9F65-4928DAA41885}"/>
          </ac:picMkLst>
        </pc:picChg>
      </pc:sldChg>
      <pc:sldChg chg="modSp mod modClrScheme chgLayout">
        <pc:chgData name="Lisa O. Stoothoff" userId="S::lstoothoff@donnelly.edu::aeff343c-51ec-4e2d-bfd8-dbce72684560" providerId="AD" clId="Web-{36ADD085-4808-879D-FDAF-4EA342D970A6}" dt="2021-12-20T14:40:55.374" v="5"/>
        <pc:sldMkLst>
          <pc:docMk/>
          <pc:sldMk cId="1688952741" sldId="266"/>
        </pc:sldMkLst>
        <pc:spChg chg="mod ord">
          <ac:chgData name="Lisa O. Stoothoff" userId="S::lstoothoff@donnelly.edu::aeff343c-51ec-4e2d-bfd8-dbce72684560" providerId="AD" clId="Web-{36ADD085-4808-879D-FDAF-4EA342D970A6}" dt="2021-12-20T14:40:55.374" v="5"/>
          <ac:spMkLst>
            <pc:docMk/>
            <pc:sldMk cId="1688952741" sldId="266"/>
            <ac:spMk id="2" creationId="{665B3216-CA22-4D54-B3A1-AECC2940FF14}"/>
          </ac:spMkLst>
        </pc:spChg>
        <pc:graphicFrameChg chg="mod ord">
          <ac:chgData name="Lisa O. Stoothoff" userId="S::lstoothoff@donnelly.edu::aeff343c-51ec-4e2d-bfd8-dbce72684560" providerId="AD" clId="Web-{36ADD085-4808-879D-FDAF-4EA342D970A6}" dt="2021-12-20T14:40:55.374" v="5"/>
          <ac:graphicFrameMkLst>
            <pc:docMk/>
            <pc:sldMk cId="1688952741" sldId="266"/>
            <ac:graphicFrameMk id="5" creationId="{9D49C967-BD2C-47C1-9A90-69FF871F94C9}"/>
          </ac:graphicFrameMkLst>
        </pc:graphicFrameChg>
      </pc:sldChg>
      <pc:sldChg chg="del">
        <pc:chgData name="Lisa O. Stoothoff" userId="S::lstoothoff@donnelly.edu::aeff343c-51ec-4e2d-bfd8-dbce72684560" providerId="AD" clId="Web-{36ADD085-4808-879D-FDAF-4EA342D970A6}" dt="2021-12-20T14:40:15.937" v="4"/>
        <pc:sldMkLst>
          <pc:docMk/>
          <pc:sldMk cId="1941073763" sldId="268"/>
        </pc:sldMkLst>
      </pc:sldChg>
      <pc:sldChg chg="mod modClrScheme chgLayout">
        <pc:chgData name="Lisa O. Stoothoff" userId="S::lstoothoff@donnelly.edu::aeff343c-51ec-4e2d-bfd8-dbce72684560" providerId="AD" clId="Web-{36ADD085-4808-879D-FDAF-4EA342D970A6}" dt="2021-12-20T14:40:55.374" v="5"/>
        <pc:sldMkLst>
          <pc:docMk/>
          <pc:sldMk cId="783219519" sldId="270"/>
        </pc:sldMkLst>
      </pc:sldChg>
      <pc:sldChg chg="mod modClrScheme chgLayout">
        <pc:chgData name="Lisa O. Stoothoff" userId="S::lstoothoff@donnelly.edu::aeff343c-51ec-4e2d-bfd8-dbce72684560" providerId="AD" clId="Web-{36ADD085-4808-879D-FDAF-4EA342D970A6}" dt="2021-12-20T14:40:55.374" v="5"/>
        <pc:sldMkLst>
          <pc:docMk/>
          <pc:sldMk cId="1868210140" sldId="271"/>
        </pc:sldMkLst>
      </pc:sldChg>
      <pc:sldChg chg="addSp modSp mod setBg modClrScheme chgLayout">
        <pc:chgData name="Lisa O. Stoothoff" userId="S::lstoothoff@donnelly.edu::aeff343c-51ec-4e2d-bfd8-dbce72684560" providerId="AD" clId="Web-{36ADD085-4808-879D-FDAF-4EA342D970A6}" dt="2021-12-20T14:42:22.702" v="10"/>
        <pc:sldMkLst>
          <pc:docMk/>
          <pc:sldMk cId="2435133565" sldId="272"/>
        </pc:sldMkLst>
        <pc:spChg chg="mod ord">
          <ac:chgData name="Lisa O. Stoothoff" userId="S::lstoothoff@donnelly.edu::aeff343c-51ec-4e2d-bfd8-dbce72684560" providerId="AD" clId="Web-{36ADD085-4808-879D-FDAF-4EA342D970A6}" dt="2021-12-20T14:42:22.702" v="10"/>
          <ac:spMkLst>
            <pc:docMk/>
            <pc:sldMk cId="2435133565" sldId="272"/>
            <ac:spMk id="3" creationId="{830F9512-E6DC-47B9-B0FC-95E7394D8ADE}"/>
          </ac:spMkLst>
        </pc:spChg>
        <pc:spChg chg="mod ord">
          <ac:chgData name="Lisa O. Stoothoff" userId="S::lstoothoff@donnelly.edu::aeff343c-51ec-4e2d-bfd8-dbce72684560" providerId="AD" clId="Web-{36ADD085-4808-879D-FDAF-4EA342D970A6}" dt="2021-12-20T14:42:22.702" v="10"/>
          <ac:spMkLst>
            <pc:docMk/>
            <pc:sldMk cId="2435133565" sldId="272"/>
            <ac:spMk id="4" creationId="{D14B851A-3F5A-45AE-BC9D-3E61587287FC}"/>
          </ac:spMkLst>
        </pc:spChg>
        <pc:spChg chg="add">
          <ac:chgData name="Lisa O. Stoothoff" userId="S::lstoothoff@donnelly.edu::aeff343c-51ec-4e2d-bfd8-dbce72684560" providerId="AD" clId="Web-{36ADD085-4808-879D-FDAF-4EA342D970A6}" dt="2021-12-20T14:42:22.702" v="10"/>
          <ac:spMkLst>
            <pc:docMk/>
            <pc:sldMk cId="2435133565" sldId="272"/>
            <ac:spMk id="10" creationId="{B86EEAC6-011F-4499-ACFF-2FDC742DB06D}"/>
          </ac:spMkLst>
        </pc:spChg>
        <pc:spChg chg="add">
          <ac:chgData name="Lisa O. Stoothoff" userId="S::lstoothoff@donnelly.edu::aeff343c-51ec-4e2d-bfd8-dbce72684560" providerId="AD" clId="Web-{36ADD085-4808-879D-FDAF-4EA342D970A6}" dt="2021-12-20T14:42:22.702" v="10"/>
          <ac:spMkLst>
            <pc:docMk/>
            <pc:sldMk cId="2435133565" sldId="272"/>
            <ac:spMk id="12" creationId="{6970F14D-B6E6-40EA-96B4-4E18D0CF9D8C}"/>
          </ac:spMkLst>
        </pc:spChg>
        <pc:picChg chg="mod ord">
          <ac:chgData name="Lisa O. Stoothoff" userId="S::lstoothoff@donnelly.edu::aeff343c-51ec-4e2d-bfd8-dbce72684560" providerId="AD" clId="Web-{36ADD085-4808-879D-FDAF-4EA342D970A6}" dt="2021-12-20T14:42:22.702" v="10"/>
          <ac:picMkLst>
            <pc:docMk/>
            <pc:sldMk cId="2435133565" sldId="272"/>
            <ac:picMk id="5" creationId="{7CE68016-480C-481F-93B6-C30944794E6D}"/>
          </ac:picMkLst>
        </pc:picChg>
      </pc:sldChg>
      <pc:sldMasterChg chg="del delSldLayout">
        <pc:chgData name="Lisa O. Stoothoff" userId="S::lstoothoff@donnelly.edu::aeff343c-51ec-4e2d-bfd8-dbce72684560" providerId="AD" clId="Web-{36ADD085-4808-879D-FDAF-4EA342D970A6}" dt="2021-12-20T14:40:55.374" v="5"/>
        <pc:sldMasterMkLst>
          <pc:docMk/>
          <pc:sldMasterMk cId="3811577630" sldId="2147483673"/>
        </pc:sldMasterMkLst>
        <pc:sldLayoutChg chg="del">
          <pc:chgData name="Lisa O. Stoothoff" userId="S::lstoothoff@donnelly.edu::aeff343c-51ec-4e2d-bfd8-dbce72684560" providerId="AD" clId="Web-{36ADD085-4808-879D-FDAF-4EA342D970A6}" dt="2021-12-20T14:40:55.374" v="5"/>
          <pc:sldLayoutMkLst>
            <pc:docMk/>
            <pc:sldMasterMk cId="3811577630" sldId="2147483673"/>
            <pc:sldLayoutMk cId="2488602163" sldId="2147483662"/>
          </pc:sldLayoutMkLst>
        </pc:sldLayoutChg>
        <pc:sldLayoutChg chg="del">
          <pc:chgData name="Lisa O. Stoothoff" userId="S::lstoothoff@donnelly.edu::aeff343c-51ec-4e2d-bfd8-dbce72684560" providerId="AD" clId="Web-{36ADD085-4808-879D-FDAF-4EA342D970A6}" dt="2021-12-20T14:40:55.374" v="5"/>
          <pc:sldLayoutMkLst>
            <pc:docMk/>
            <pc:sldMasterMk cId="3811577630" sldId="2147483673"/>
            <pc:sldLayoutMk cId="2678223080" sldId="2147483663"/>
          </pc:sldLayoutMkLst>
        </pc:sldLayoutChg>
        <pc:sldLayoutChg chg="del">
          <pc:chgData name="Lisa O. Stoothoff" userId="S::lstoothoff@donnelly.edu::aeff343c-51ec-4e2d-bfd8-dbce72684560" providerId="AD" clId="Web-{36ADD085-4808-879D-FDAF-4EA342D970A6}" dt="2021-12-20T14:40:55.374" v="5"/>
          <pc:sldLayoutMkLst>
            <pc:docMk/>
            <pc:sldMasterMk cId="3811577630" sldId="2147483673"/>
            <pc:sldLayoutMk cId="2929960713" sldId="2147483665"/>
          </pc:sldLayoutMkLst>
        </pc:sldLayoutChg>
        <pc:sldLayoutChg chg="del">
          <pc:chgData name="Lisa O. Stoothoff" userId="S::lstoothoff@donnelly.edu::aeff343c-51ec-4e2d-bfd8-dbce72684560" providerId="AD" clId="Web-{36ADD085-4808-879D-FDAF-4EA342D970A6}" dt="2021-12-20T14:40:55.374" v="5"/>
          <pc:sldLayoutMkLst>
            <pc:docMk/>
            <pc:sldMasterMk cId="3811577630" sldId="2147483673"/>
            <pc:sldLayoutMk cId="4147770102" sldId="2147483667"/>
          </pc:sldLayoutMkLst>
        </pc:sldLayoutChg>
        <pc:sldLayoutChg chg="del">
          <pc:chgData name="Lisa O. Stoothoff" userId="S::lstoothoff@donnelly.edu::aeff343c-51ec-4e2d-bfd8-dbce72684560" providerId="AD" clId="Web-{36ADD085-4808-879D-FDAF-4EA342D970A6}" dt="2021-12-20T14:40:55.374" v="5"/>
          <pc:sldLayoutMkLst>
            <pc:docMk/>
            <pc:sldMasterMk cId="3811577630" sldId="2147483673"/>
            <pc:sldLayoutMk cId="2153708790" sldId="2147483668"/>
          </pc:sldLayoutMkLst>
        </pc:sldLayoutChg>
        <pc:sldLayoutChg chg="del">
          <pc:chgData name="Lisa O. Stoothoff" userId="S::lstoothoff@donnelly.edu::aeff343c-51ec-4e2d-bfd8-dbce72684560" providerId="AD" clId="Web-{36ADD085-4808-879D-FDAF-4EA342D970A6}" dt="2021-12-20T14:40:55.374" v="5"/>
          <pc:sldLayoutMkLst>
            <pc:docMk/>
            <pc:sldMasterMk cId="3811577630" sldId="2147483673"/>
            <pc:sldLayoutMk cId="606071433" sldId="2147483669"/>
          </pc:sldLayoutMkLst>
        </pc:sldLayoutChg>
        <pc:sldLayoutChg chg="del">
          <pc:chgData name="Lisa O. Stoothoff" userId="S::lstoothoff@donnelly.edu::aeff343c-51ec-4e2d-bfd8-dbce72684560" providerId="AD" clId="Web-{36ADD085-4808-879D-FDAF-4EA342D970A6}" dt="2021-12-20T14:40:55.374" v="5"/>
          <pc:sldLayoutMkLst>
            <pc:docMk/>
            <pc:sldMasterMk cId="3811577630" sldId="2147483673"/>
            <pc:sldLayoutMk cId="2744672162" sldId="2147483670"/>
          </pc:sldLayoutMkLst>
        </pc:sldLayoutChg>
        <pc:sldLayoutChg chg="del">
          <pc:chgData name="Lisa O. Stoothoff" userId="S::lstoothoff@donnelly.edu::aeff343c-51ec-4e2d-bfd8-dbce72684560" providerId="AD" clId="Web-{36ADD085-4808-879D-FDAF-4EA342D970A6}" dt="2021-12-20T14:40:55.374" v="5"/>
          <pc:sldLayoutMkLst>
            <pc:docMk/>
            <pc:sldMasterMk cId="3811577630" sldId="2147483673"/>
            <pc:sldLayoutMk cId="2667413146" sldId="2147483671"/>
          </pc:sldLayoutMkLst>
        </pc:sldLayoutChg>
        <pc:sldLayoutChg chg="del">
          <pc:chgData name="Lisa O. Stoothoff" userId="S::lstoothoff@donnelly.edu::aeff343c-51ec-4e2d-bfd8-dbce72684560" providerId="AD" clId="Web-{36ADD085-4808-879D-FDAF-4EA342D970A6}" dt="2021-12-20T14:40:55.374" v="5"/>
          <pc:sldLayoutMkLst>
            <pc:docMk/>
            <pc:sldMasterMk cId="3811577630" sldId="2147483673"/>
            <pc:sldLayoutMk cId="907247122" sldId="2147483672"/>
          </pc:sldLayoutMkLst>
        </pc:sldLayoutChg>
      </pc:sldMasterChg>
      <pc:sldMasterChg chg="add addSldLayout modSldLayout">
        <pc:chgData name="Lisa O. Stoothoff" userId="S::lstoothoff@donnelly.edu::aeff343c-51ec-4e2d-bfd8-dbce72684560" providerId="AD" clId="Web-{36ADD085-4808-879D-FDAF-4EA342D970A6}" dt="2021-12-20T14:40:55.374" v="5"/>
        <pc:sldMasterMkLst>
          <pc:docMk/>
          <pc:sldMasterMk cId="3824507759" sldId="2147483674"/>
        </pc:sldMasterMkLst>
        <pc:sldLayoutChg chg="add mod replId">
          <pc:chgData name="Lisa O. Stoothoff" userId="S::lstoothoff@donnelly.edu::aeff343c-51ec-4e2d-bfd8-dbce72684560" providerId="AD" clId="Web-{36ADD085-4808-879D-FDAF-4EA342D970A6}" dt="2021-12-20T14:40:55.374" v="5"/>
          <pc:sldLayoutMkLst>
            <pc:docMk/>
            <pc:sldMasterMk cId="3824507759" sldId="2147483674"/>
            <pc:sldLayoutMk cId="2629025853" sldId="2147483675"/>
          </pc:sldLayoutMkLst>
        </pc:sldLayoutChg>
        <pc:sldLayoutChg chg="add mod replId">
          <pc:chgData name="Lisa O. Stoothoff" userId="S::lstoothoff@donnelly.edu::aeff343c-51ec-4e2d-bfd8-dbce72684560" providerId="AD" clId="Web-{36ADD085-4808-879D-FDAF-4EA342D970A6}" dt="2021-12-20T14:40:55.374" v="5"/>
          <pc:sldLayoutMkLst>
            <pc:docMk/>
            <pc:sldMasterMk cId="3824507759" sldId="2147483674"/>
            <pc:sldLayoutMk cId="3677989005" sldId="2147483676"/>
          </pc:sldLayoutMkLst>
        </pc:sldLayoutChg>
        <pc:sldLayoutChg chg="add mod replId">
          <pc:chgData name="Lisa O. Stoothoff" userId="S::lstoothoff@donnelly.edu::aeff343c-51ec-4e2d-bfd8-dbce72684560" providerId="AD" clId="Web-{36ADD085-4808-879D-FDAF-4EA342D970A6}" dt="2021-12-20T14:40:55.374" v="5"/>
          <pc:sldLayoutMkLst>
            <pc:docMk/>
            <pc:sldMasterMk cId="3824507759" sldId="2147483674"/>
            <pc:sldLayoutMk cId="3390488156" sldId="2147483677"/>
          </pc:sldLayoutMkLst>
        </pc:sldLayoutChg>
        <pc:sldLayoutChg chg="add mod replId">
          <pc:chgData name="Lisa O. Stoothoff" userId="S::lstoothoff@donnelly.edu::aeff343c-51ec-4e2d-bfd8-dbce72684560" providerId="AD" clId="Web-{36ADD085-4808-879D-FDAF-4EA342D970A6}" dt="2021-12-20T14:40:55.374" v="5"/>
          <pc:sldLayoutMkLst>
            <pc:docMk/>
            <pc:sldMasterMk cId="3824507759" sldId="2147483674"/>
            <pc:sldLayoutMk cId="2939435795" sldId="2147483678"/>
          </pc:sldLayoutMkLst>
        </pc:sldLayoutChg>
        <pc:sldLayoutChg chg="add mod replId">
          <pc:chgData name="Lisa O. Stoothoff" userId="S::lstoothoff@donnelly.edu::aeff343c-51ec-4e2d-bfd8-dbce72684560" providerId="AD" clId="Web-{36ADD085-4808-879D-FDAF-4EA342D970A6}" dt="2021-12-20T14:40:55.374" v="5"/>
          <pc:sldLayoutMkLst>
            <pc:docMk/>
            <pc:sldMasterMk cId="3824507759" sldId="2147483674"/>
            <pc:sldLayoutMk cId="3354320680" sldId="2147483679"/>
          </pc:sldLayoutMkLst>
        </pc:sldLayoutChg>
        <pc:sldLayoutChg chg="add mod replId">
          <pc:chgData name="Lisa O. Stoothoff" userId="S::lstoothoff@donnelly.edu::aeff343c-51ec-4e2d-bfd8-dbce72684560" providerId="AD" clId="Web-{36ADD085-4808-879D-FDAF-4EA342D970A6}" dt="2021-12-20T14:40:55.374" v="5"/>
          <pc:sldLayoutMkLst>
            <pc:docMk/>
            <pc:sldMasterMk cId="3824507759" sldId="2147483674"/>
            <pc:sldLayoutMk cId="1088359829" sldId="2147483680"/>
          </pc:sldLayoutMkLst>
        </pc:sldLayoutChg>
        <pc:sldLayoutChg chg="add mod replId">
          <pc:chgData name="Lisa O. Stoothoff" userId="S::lstoothoff@donnelly.edu::aeff343c-51ec-4e2d-bfd8-dbce72684560" providerId="AD" clId="Web-{36ADD085-4808-879D-FDAF-4EA342D970A6}" dt="2021-12-20T14:40:55.374" v="5"/>
          <pc:sldLayoutMkLst>
            <pc:docMk/>
            <pc:sldMasterMk cId="3824507759" sldId="2147483674"/>
            <pc:sldLayoutMk cId="2185597238" sldId="2147483681"/>
          </pc:sldLayoutMkLst>
        </pc:sldLayoutChg>
        <pc:sldLayoutChg chg="add mod replId">
          <pc:chgData name="Lisa O. Stoothoff" userId="S::lstoothoff@donnelly.edu::aeff343c-51ec-4e2d-bfd8-dbce72684560" providerId="AD" clId="Web-{36ADD085-4808-879D-FDAF-4EA342D970A6}" dt="2021-12-20T14:40:55.374" v="5"/>
          <pc:sldLayoutMkLst>
            <pc:docMk/>
            <pc:sldMasterMk cId="3824507759" sldId="2147483674"/>
            <pc:sldLayoutMk cId="1821680971" sldId="2147483682"/>
          </pc:sldLayoutMkLst>
        </pc:sldLayoutChg>
        <pc:sldLayoutChg chg="add mod replId">
          <pc:chgData name="Lisa O. Stoothoff" userId="S::lstoothoff@donnelly.edu::aeff343c-51ec-4e2d-bfd8-dbce72684560" providerId="AD" clId="Web-{36ADD085-4808-879D-FDAF-4EA342D970A6}" dt="2021-12-20T14:40:55.374" v="5"/>
          <pc:sldLayoutMkLst>
            <pc:docMk/>
            <pc:sldMasterMk cId="3824507759" sldId="2147483674"/>
            <pc:sldLayoutMk cId="4250517799" sldId="2147483683"/>
          </pc:sldLayoutMkLst>
        </pc:sldLayoutChg>
        <pc:sldLayoutChg chg="add mod replId">
          <pc:chgData name="Lisa O. Stoothoff" userId="S::lstoothoff@donnelly.edu::aeff343c-51ec-4e2d-bfd8-dbce72684560" providerId="AD" clId="Web-{36ADD085-4808-879D-FDAF-4EA342D970A6}" dt="2021-12-20T14:40:55.374" v="5"/>
          <pc:sldLayoutMkLst>
            <pc:docMk/>
            <pc:sldMasterMk cId="3824507759" sldId="2147483674"/>
            <pc:sldLayoutMk cId="458938927" sldId="2147483684"/>
          </pc:sldLayoutMkLst>
        </pc:sldLayoutChg>
        <pc:sldLayoutChg chg="add mod replId">
          <pc:chgData name="Lisa O. Stoothoff" userId="S::lstoothoff@donnelly.edu::aeff343c-51ec-4e2d-bfd8-dbce72684560" providerId="AD" clId="Web-{36ADD085-4808-879D-FDAF-4EA342D970A6}" dt="2021-12-20T14:40:55.374" v="5"/>
          <pc:sldLayoutMkLst>
            <pc:docMk/>
            <pc:sldMasterMk cId="3824507759" sldId="2147483674"/>
            <pc:sldLayoutMk cId="3706776736" sldId="2147483685"/>
          </pc:sldLayoutMkLst>
        </pc:sldLayoutChg>
      </pc:sldMasterChg>
    </pc:docChg>
  </pc:docChgLst>
  <pc:docChgLst>
    <pc:chgData name="Lisa O. Stoothoff" userId="S::lstoothoff@donnelly.edu::aeff343c-51ec-4e2d-bfd8-dbce72684560" providerId="AD" clId="Web-{B38B12AD-887F-C65B-9A2A-D5AE0A275878}"/>
    <pc:docChg chg="modSld">
      <pc:chgData name="Lisa O. Stoothoff" userId="S::lstoothoff@donnelly.edu::aeff343c-51ec-4e2d-bfd8-dbce72684560" providerId="AD" clId="Web-{B38B12AD-887F-C65B-9A2A-D5AE0A275878}" dt="2022-01-04T15:11:43.238" v="56"/>
      <pc:docMkLst>
        <pc:docMk/>
      </pc:docMkLst>
      <pc:sldChg chg="addSp delSp modSp mod setClrOvrMap">
        <pc:chgData name="Lisa O. Stoothoff" userId="S::lstoothoff@donnelly.edu::aeff343c-51ec-4e2d-bfd8-dbce72684560" providerId="AD" clId="Web-{B38B12AD-887F-C65B-9A2A-D5AE0A275878}" dt="2022-01-04T15:11:38.051" v="55"/>
        <pc:sldMkLst>
          <pc:docMk/>
          <pc:sldMk cId="1399114795" sldId="265"/>
        </pc:sldMkLst>
        <pc:spChg chg="mod">
          <ac:chgData name="Lisa O. Stoothoff" userId="S::lstoothoff@donnelly.edu::aeff343c-51ec-4e2d-bfd8-dbce72684560" providerId="AD" clId="Web-{B38B12AD-887F-C65B-9A2A-D5AE0A275878}" dt="2022-01-04T15:11:38.051" v="55"/>
          <ac:spMkLst>
            <pc:docMk/>
            <pc:sldMk cId="1399114795" sldId="265"/>
            <ac:spMk id="2" creationId="{0103378F-672A-475E-8630-ABBEA2AE9313}"/>
          </ac:spMkLst>
        </pc:spChg>
        <pc:spChg chg="mod">
          <ac:chgData name="Lisa O. Stoothoff" userId="S::lstoothoff@donnelly.edu::aeff343c-51ec-4e2d-bfd8-dbce72684560" providerId="AD" clId="Web-{B38B12AD-887F-C65B-9A2A-D5AE0A275878}" dt="2022-01-04T15:11:38.051" v="55"/>
          <ac:spMkLst>
            <pc:docMk/>
            <pc:sldMk cId="1399114795" sldId="265"/>
            <ac:spMk id="14" creationId="{AAB65AAC-86FF-4840-84E7-0C4C41BE9E12}"/>
          </ac:spMkLst>
        </pc:spChg>
        <pc:spChg chg="del">
          <ac:chgData name="Lisa O. Stoothoff" userId="S::lstoothoff@donnelly.edu::aeff343c-51ec-4e2d-bfd8-dbce72684560" providerId="AD" clId="Web-{B38B12AD-887F-C65B-9A2A-D5AE0A275878}" dt="2022-01-04T15:11:38.051" v="55"/>
          <ac:spMkLst>
            <pc:docMk/>
            <pc:sldMk cId="1399114795" sldId="265"/>
            <ac:spMk id="19" creationId="{17115F77-2FAE-4CA7-9A7F-10D5F2C8F831}"/>
          </ac:spMkLst>
        </pc:spChg>
        <pc:spChg chg="del">
          <ac:chgData name="Lisa O. Stoothoff" userId="S::lstoothoff@donnelly.edu::aeff343c-51ec-4e2d-bfd8-dbce72684560" providerId="AD" clId="Web-{B38B12AD-887F-C65B-9A2A-D5AE0A275878}" dt="2022-01-04T15:11:38.051" v="55"/>
          <ac:spMkLst>
            <pc:docMk/>
            <pc:sldMk cId="1399114795" sldId="265"/>
            <ac:spMk id="21" creationId="{5CD4C046-A04C-46CC-AFA3-6B0621F628C8}"/>
          </ac:spMkLst>
        </pc:spChg>
        <pc:spChg chg="del">
          <ac:chgData name="Lisa O. Stoothoff" userId="S::lstoothoff@donnelly.edu::aeff343c-51ec-4e2d-bfd8-dbce72684560" providerId="AD" clId="Web-{B38B12AD-887F-C65B-9A2A-D5AE0A275878}" dt="2022-01-04T15:11:38.051" v="55"/>
          <ac:spMkLst>
            <pc:docMk/>
            <pc:sldMk cId="1399114795" sldId="265"/>
            <ac:spMk id="23" creationId="{8A4DBD17-19AD-4376-A55A-C527EF944522}"/>
          </ac:spMkLst>
        </pc:spChg>
        <pc:spChg chg="del">
          <ac:chgData name="Lisa O. Stoothoff" userId="S::lstoothoff@donnelly.edu::aeff343c-51ec-4e2d-bfd8-dbce72684560" providerId="AD" clId="Web-{B38B12AD-887F-C65B-9A2A-D5AE0A275878}" dt="2022-01-04T15:11:38.051" v="55"/>
          <ac:spMkLst>
            <pc:docMk/>
            <pc:sldMk cId="1399114795" sldId="265"/>
            <ac:spMk id="25" creationId="{7DB7C943-6BFC-4A35-8DFA-0B204CD18B00}"/>
          </ac:spMkLst>
        </pc:spChg>
        <pc:spChg chg="del">
          <ac:chgData name="Lisa O. Stoothoff" userId="S::lstoothoff@donnelly.edu::aeff343c-51ec-4e2d-bfd8-dbce72684560" providerId="AD" clId="Web-{B38B12AD-887F-C65B-9A2A-D5AE0A275878}" dt="2022-01-04T15:11:38.051" v="55"/>
          <ac:spMkLst>
            <pc:docMk/>
            <pc:sldMk cId="1399114795" sldId="265"/>
            <ac:spMk id="27" creationId="{79DF27D9-327F-4301-A56A-9A8EC61E6B4E}"/>
          </ac:spMkLst>
        </pc:spChg>
        <pc:spChg chg="add">
          <ac:chgData name="Lisa O. Stoothoff" userId="S::lstoothoff@donnelly.edu::aeff343c-51ec-4e2d-bfd8-dbce72684560" providerId="AD" clId="Web-{B38B12AD-887F-C65B-9A2A-D5AE0A275878}" dt="2022-01-04T15:11:38.051" v="55"/>
          <ac:spMkLst>
            <pc:docMk/>
            <pc:sldMk cId="1399114795" sldId="265"/>
            <ac:spMk id="32" creationId="{17115F77-2FAE-4CA7-9A7F-10D5F2C8F831}"/>
          </ac:spMkLst>
        </pc:spChg>
        <pc:spChg chg="add">
          <ac:chgData name="Lisa O. Stoothoff" userId="S::lstoothoff@donnelly.edu::aeff343c-51ec-4e2d-bfd8-dbce72684560" providerId="AD" clId="Web-{B38B12AD-887F-C65B-9A2A-D5AE0A275878}" dt="2022-01-04T15:11:38.051" v="55"/>
          <ac:spMkLst>
            <pc:docMk/>
            <pc:sldMk cId="1399114795" sldId="265"/>
            <ac:spMk id="34" creationId="{5CD4C046-A04C-46CC-AFA3-6B0621F628C8}"/>
          </ac:spMkLst>
        </pc:spChg>
        <pc:spChg chg="add">
          <ac:chgData name="Lisa O. Stoothoff" userId="S::lstoothoff@donnelly.edu::aeff343c-51ec-4e2d-bfd8-dbce72684560" providerId="AD" clId="Web-{B38B12AD-887F-C65B-9A2A-D5AE0A275878}" dt="2022-01-04T15:11:38.051" v="55"/>
          <ac:spMkLst>
            <pc:docMk/>
            <pc:sldMk cId="1399114795" sldId="265"/>
            <ac:spMk id="36" creationId="{BC512124-0D13-4ED9-80B7-52AE15B6B41F}"/>
          </ac:spMkLst>
        </pc:spChg>
        <pc:picChg chg="mod ord">
          <ac:chgData name="Lisa O. Stoothoff" userId="S::lstoothoff@donnelly.edu::aeff343c-51ec-4e2d-bfd8-dbce72684560" providerId="AD" clId="Web-{B38B12AD-887F-C65B-9A2A-D5AE0A275878}" dt="2022-01-04T15:11:38.051" v="55"/>
          <ac:picMkLst>
            <pc:docMk/>
            <pc:sldMk cId="1399114795" sldId="265"/>
            <ac:picMk id="10" creationId="{8E4A4F28-0126-4600-9F65-4928DAA41885}"/>
          </ac:picMkLst>
        </pc:picChg>
      </pc:sldChg>
      <pc:sldChg chg="addSp delSp modSp mod setClrOvrMap">
        <pc:chgData name="Lisa O. Stoothoff" userId="S::lstoothoff@donnelly.edu::aeff343c-51ec-4e2d-bfd8-dbce72684560" providerId="AD" clId="Web-{B38B12AD-887F-C65B-9A2A-D5AE0A275878}" dt="2022-01-04T15:11:43.238" v="56"/>
        <pc:sldMkLst>
          <pc:docMk/>
          <pc:sldMk cId="2435133565" sldId="272"/>
        </pc:sldMkLst>
        <pc:spChg chg="mod">
          <ac:chgData name="Lisa O. Stoothoff" userId="S::lstoothoff@donnelly.edu::aeff343c-51ec-4e2d-bfd8-dbce72684560" providerId="AD" clId="Web-{B38B12AD-887F-C65B-9A2A-D5AE0A275878}" dt="2022-01-04T15:11:43.238" v="56"/>
          <ac:spMkLst>
            <pc:docMk/>
            <pc:sldMk cId="2435133565" sldId="272"/>
            <ac:spMk id="3" creationId="{830F9512-E6DC-47B9-B0FC-95E7394D8ADE}"/>
          </ac:spMkLst>
        </pc:spChg>
        <pc:spChg chg="mod">
          <ac:chgData name="Lisa O. Stoothoff" userId="S::lstoothoff@donnelly.edu::aeff343c-51ec-4e2d-bfd8-dbce72684560" providerId="AD" clId="Web-{B38B12AD-887F-C65B-9A2A-D5AE0A275878}" dt="2022-01-04T15:11:43.238" v="56"/>
          <ac:spMkLst>
            <pc:docMk/>
            <pc:sldMk cId="2435133565" sldId="272"/>
            <ac:spMk id="4" creationId="{D14B851A-3F5A-45AE-BC9D-3E61587287FC}"/>
          </ac:spMkLst>
        </pc:spChg>
        <pc:spChg chg="del">
          <ac:chgData name="Lisa O. Stoothoff" userId="S::lstoothoff@donnelly.edu::aeff343c-51ec-4e2d-bfd8-dbce72684560" providerId="AD" clId="Web-{B38B12AD-887F-C65B-9A2A-D5AE0A275878}" dt="2022-01-04T15:11:43.238" v="56"/>
          <ac:spMkLst>
            <pc:docMk/>
            <pc:sldMk cId="2435133565" sldId="272"/>
            <ac:spMk id="10" creationId="{B86EEAC6-011F-4499-ACFF-2FDC742DB06D}"/>
          </ac:spMkLst>
        </pc:spChg>
        <pc:spChg chg="del">
          <ac:chgData name="Lisa O. Stoothoff" userId="S::lstoothoff@donnelly.edu::aeff343c-51ec-4e2d-bfd8-dbce72684560" providerId="AD" clId="Web-{B38B12AD-887F-C65B-9A2A-D5AE0A275878}" dt="2022-01-04T15:11:43.238" v="56"/>
          <ac:spMkLst>
            <pc:docMk/>
            <pc:sldMk cId="2435133565" sldId="272"/>
            <ac:spMk id="12" creationId="{6970F14D-B6E6-40EA-96B4-4E18D0CF9D8C}"/>
          </ac:spMkLst>
        </pc:spChg>
        <pc:spChg chg="add">
          <ac:chgData name="Lisa O. Stoothoff" userId="S::lstoothoff@donnelly.edu::aeff343c-51ec-4e2d-bfd8-dbce72684560" providerId="AD" clId="Web-{B38B12AD-887F-C65B-9A2A-D5AE0A275878}" dt="2022-01-04T15:11:43.238" v="56"/>
          <ac:spMkLst>
            <pc:docMk/>
            <pc:sldMk cId="2435133565" sldId="272"/>
            <ac:spMk id="17" creationId="{B86EEAC6-011F-4499-ACFF-2FDC742DB06D}"/>
          </ac:spMkLst>
        </pc:spChg>
        <pc:spChg chg="add">
          <ac:chgData name="Lisa O. Stoothoff" userId="S::lstoothoff@donnelly.edu::aeff343c-51ec-4e2d-bfd8-dbce72684560" providerId="AD" clId="Web-{B38B12AD-887F-C65B-9A2A-D5AE0A275878}" dt="2022-01-04T15:11:43.238" v="56"/>
          <ac:spMkLst>
            <pc:docMk/>
            <pc:sldMk cId="2435133565" sldId="272"/>
            <ac:spMk id="19" creationId="{6970F14D-B6E6-40EA-96B4-4E18D0CF9D8C}"/>
          </ac:spMkLst>
        </pc:spChg>
        <pc:spChg chg="add">
          <ac:chgData name="Lisa O. Stoothoff" userId="S::lstoothoff@donnelly.edu::aeff343c-51ec-4e2d-bfd8-dbce72684560" providerId="AD" clId="Web-{B38B12AD-887F-C65B-9A2A-D5AE0A275878}" dt="2022-01-04T15:11:43.238" v="56"/>
          <ac:spMkLst>
            <pc:docMk/>
            <pc:sldMk cId="2435133565" sldId="272"/>
            <ac:spMk id="21" creationId="{DADC4F84-175A-4AB1-916C-1E5796E1E0D3}"/>
          </ac:spMkLst>
        </pc:spChg>
        <pc:picChg chg="mod ord">
          <ac:chgData name="Lisa O. Stoothoff" userId="S::lstoothoff@donnelly.edu::aeff343c-51ec-4e2d-bfd8-dbce72684560" providerId="AD" clId="Web-{B38B12AD-887F-C65B-9A2A-D5AE0A275878}" dt="2022-01-04T15:11:43.238" v="56"/>
          <ac:picMkLst>
            <pc:docMk/>
            <pc:sldMk cId="2435133565" sldId="272"/>
            <ac:picMk id="5" creationId="{7CE68016-480C-481F-93B6-C30944794E6D}"/>
          </ac:picMkLst>
        </pc:picChg>
      </pc:sldChg>
      <pc:sldChg chg="addSp modSp">
        <pc:chgData name="Lisa O. Stoothoff" userId="S::lstoothoff@donnelly.edu::aeff343c-51ec-4e2d-bfd8-dbce72684560" providerId="AD" clId="Web-{B38B12AD-887F-C65B-9A2A-D5AE0A275878}" dt="2022-01-04T15:10:15.878" v="54" actId="14100"/>
        <pc:sldMkLst>
          <pc:docMk/>
          <pc:sldMk cId="1820431649" sldId="273"/>
        </pc:sldMkLst>
        <pc:spChg chg="mod">
          <ac:chgData name="Lisa O. Stoothoff" userId="S::lstoothoff@donnelly.edu::aeff343c-51ec-4e2d-bfd8-dbce72684560" providerId="AD" clId="Web-{B38B12AD-887F-C65B-9A2A-D5AE0A275878}" dt="2022-01-04T15:08:37.876" v="46" actId="20577"/>
          <ac:spMkLst>
            <pc:docMk/>
            <pc:sldMk cId="1820431649" sldId="273"/>
            <ac:spMk id="3" creationId="{29180504-92C4-430A-9407-C83C1D4DD71A}"/>
          </ac:spMkLst>
        </pc:spChg>
        <pc:spChg chg="mod">
          <ac:chgData name="Lisa O. Stoothoff" userId="S::lstoothoff@donnelly.edu::aeff343c-51ec-4e2d-bfd8-dbce72684560" providerId="AD" clId="Web-{B38B12AD-887F-C65B-9A2A-D5AE0A275878}" dt="2022-01-04T15:08:23.548" v="25" actId="20577"/>
          <ac:spMkLst>
            <pc:docMk/>
            <pc:sldMk cId="1820431649" sldId="273"/>
            <ac:spMk id="4" creationId="{3D84FFCF-7639-499E-8CBA-E028BE047E55}"/>
          </ac:spMkLst>
        </pc:spChg>
        <pc:spChg chg="add mod">
          <ac:chgData name="Lisa O. Stoothoff" userId="S::lstoothoff@donnelly.edu::aeff343c-51ec-4e2d-bfd8-dbce72684560" providerId="AD" clId="Web-{B38B12AD-887F-C65B-9A2A-D5AE0A275878}" dt="2022-01-04T15:10:15.862" v="53" actId="14100"/>
          <ac:spMkLst>
            <pc:docMk/>
            <pc:sldMk cId="1820431649" sldId="273"/>
            <ac:spMk id="6" creationId="{2F58A0AA-D2E8-47EE-B156-F8B455E249F4}"/>
          </ac:spMkLst>
        </pc:spChg>
        <pc:picChg chg="add mod">
          <ac:chgData name="Lisa O. Stoothoff" userId="S::lstoothoff@donnelly.edu::aeff343c-51ec-4e2d-bfd8-dbce72684560" providerId="AD" clId="Web-{B38B12AD-887F-C65B-9A2A-D5AE0A275878}" dt="2022-01-04T15:10:15.878" v="54" actId="14100"/>
          <ac:picMkLst>
            <pc:docMk/>
            <pc:sldMk cId="1820431649" sldId="273"/>
            <ac:picMk id="5" creationId="{003B0D15-B112-4FA0-BD2B-09DCA721A7A8}"/>
          </ac:picMkLst>
        </pc:picChg>
      </pc:sldChg>
    </pc:docChg>
  </pc:docChgLst>
  <pc:docChgLst>
    <pc:chgData name="Annie Dreher" userId="S::adreher@donnelly.edu::6d3eeb3d-b585-42de-b240-9da76e20a250" providerId="AD" clId="Web-{802C9F3A-E821-1F1E-1E81-CBD10BEB5083}"/>
    <pc:docChg chg="modSld">
      <pc:chgData name="Annie Dreher" userId="S::adreher@donnelly.edu::6d3eeb3d-b585-42de-b240-9da76e20a250" providerId="AD" clId="Web-{802C9F3A-E821-1F1E-1E81-CBD10BEB5083}" dt="2021-10-26T16:47:07.428" v="19"/>
      <pc:docMkLst>
        <pc:docMk/>
      </pc:docMkLst>
      <pc:sldChg chg="modSp">
        <pc:chgData name="Annie Dreher" userId="S::adreher@donnelly.edu::6d3eeb3d-b585-42de-b240-9da76e20a250" providerId="AD" clId="Web-{802C9F3A-E821-1F1E-1E81-CBD10BEB5083}" dt="2021-10-26T16:47:07.428" v="19"/>
        <pc:sldMkLst>
          <pc:docMk/>
          <pc:sldMk cId="1868210140" sldId="271"/>
        </pc:sldMkLst>
        <pc:graphicFrameChg chg="mod modGraphic">
          <ac:chgData name="Annie Dreher" userId="S::adreher@donnelly.edu::6d3eeb3d-b585-42de-b240-9da76e20a250" providerId="AD" clId="Web-{802C9F3A-E821-1F1E-1E81-CBD10BEB5083}" dt="2021-10-26T16:47:07.428" v="19"/>
          <ac:graphicFrameMkLst>
            <pc:docMk/>
            <pc:sldMk cId="1868210140" sldId="271"/>
            <ac:graphicFrameMk id="4" creationId="{96B98D7E-6CE5-4572-A2B8-7A338FED6C1D}"/>
          </ac:graphicFrameMkLst>
        </pc:graphicFrameChg>
      </pc:sldChg>
    </pc:docChg>
  </pc:docChgLst>
  <pc:docChgLst>
    <pc:chgData name="Lisa O. Stoothoff" userId="aeff343c-51ec-4e2d-bfd8-dbce72684560" providerId="ADAL" clId="{6E095400-2EA4-4F32-9FCD-9FFA8BD22311}"/>
    <pc:docChg chg="undo custSel modSld">
      <pc:chgData name="Lisa O. Stoothoff" userId="aeff343c-51ec-4e2d-bfd8-dbce72684560" providerId="ADAL" clId="{6E095400-2EA4-4F32-9FCD-9FFA8BD22311}" dt="2021-11-02T00:56:34.137" v="173" actId="20577"/>
      <pc:docMkLst>
        <pc:docMk/>
      </pc:docMkLst>
      <pc:sldChg chg="modSp">
        <pc:chgData name="Lisa O. Stoothoff" userId="aeff343c-51ec-4e2d-bfd8-dbce72684560" providerId="ADAL" clId="{6E095400-2EA4-4F32-9FCD-9FFA8BD22311}" dt="2021-11-02T00:56:34.137" v="173" actId="20577"/>
        <pc:sldMkLst>
          <pc:docMk/>
          <pc:sldMk cId="3077465358" sldId="260"/>
        </pc:sldMkLst>
        <pc:graphicFrameChg chg="mod">
          <ac:chgData name="Lisa O. Stoothoff" userId="aeff343c-51ec-4e2d-bfd8-dbce72684560" providerId="ADAL" clId="{6E095400-2EA4-4F32-9FCD-9FFA8BD22311}" dt="2021-11-02T00:56:34.137" v="173" actId="20577"/>
          <ac:graphicFrameMkLst>
            <pc:docMk/>
            <pc:sldMk cId="3077465358" sldId="260"/>
            <ac:graphicFrameMk id="5" creationId="{639C5524-CA43-4FD8-8B6D-D28CCF02BE1C}"/>
          </ac:graphicFrameMkLst>
        </pc:graphicFrameChg>
      </pc:sldChg>
      <pc:sldChg chg="addSp modSp mod modClrScheme chgLayout">
        <pc:chgData name="Lisa O. Stoothoff" userId="aeff343c-51ec-4e2d-bfd8-dbce72684560" providerId="ADAL" clId="{6E095400-2EA4-4F32-9FCD-9FFA8BD22311}" dt="2021-11-02T00:53:31.865" v="129" actId="20577"/>
        <pc:sldMkLst>
          <pc:docMk/>
          <pc:sldMk cId="2175042241" sldId="263"/>
        </pc:sldMkLst>
        <pc:spChg chg="mod">
          <ac:chgData name="Lisa O. Stoothoff" userId="aeff343c-51ec-4e2d-bfd8-dbce72684560" providerId="ADAL" clId="{6E095400-2EA4-4F32-9FCD-9FFA8BD22311}" dt="2021-11-02T00:52:33.029" v="89" actId="26606"/>
          <ac:spMkLst>
            <pc:docMk/>
            <pc:sldMk cId="2175042241" sldId="263"/>
            <ac:spMk id="2" creationId="{08942496-48E9-45CC-B370-13542EFD2B0A}"/>
          </ac:spMkLst>
        </pc:spChg>
        <pc:spChg chg="add mod">
          <ac:chgData name="Lisa O. Stoothoff" userId="aeff343c-51ec-4e2d-bfd8-dbce72684560" providerId="ADAL" clId="{6E095400-2EA4-4F32-9FCD-9FFA8BD22311}" dt="2021-11-02T00:53:31.865" v="129" actId="20577"/>
          <ac:spMkLst>
            <pc:docMk/>
            <pc:sldMk cId="2175042241" sldId="263"/>
            <ac:spMk id="7" creationId="{55168F00-9199-4454-BD6E-E741134887ED}"/>
          </ac:spMkLst>
        </pc:spChg>
      </pc:sldChg>
      <pc:sldChg chg="addSp delSp modSp mod modClrScheme chgLayout">
        <pc:chgData name="Lisa O. Stoothoff" userId="aeff343c-51ec-4e2d-bfd8-dbce72684560" providerId="ADAL" clId="{6E095400-2EA4-4F32-9FCD-9FFA8BD22311}" dt="2021-11-02T00:54:41.700" v="144" actId="26606"/>
        <pc:sldMkLst>
          <pc:docMk/>
          <pc:sldMk cId="1399114795" sldId="265"/>
        </pc:sldMkLst>
        <pc:spChg chg="mod">
          <ac:chgData name="Lisa O. Stoothoff" userId="aeff343c-51ec-4e2d-bfd8-dbce72684560" providerId="ADAL" clId="{6E095400-2EA4-4F32-9FCD-9FFA8BD22311}" dt="2021-11-02T00:54:41.700" v="144" actId="26606"/>
          <ac:spMkLst>
            <pc:docMk/>
            <pc:sldMk cId="1399114795" sldId="265"/>
            <ac:spMk id="2" creationId="{0103378F-672A-475E-8630-ABBEA2AE9313}"/>
          </ac:spMkLst>
        </pc:spChg>
        <pc:spChg chg="del">
          <ac:chgData name="Lisa O. Stoothoff" userId="aeff343c-51ec-4e2d-bfd8-dbce72684560" providerId="ADAL" clId="{6E095400-2EA4-4F32-9FCD-9FFA8BD22311}" dt="2021-11-02T00:51:34.472" v="83" actId="931"/>
          <ac:spMkLst>
            <pc:docMk/>
            <pc:sldMk cId="1399114795" sldId="265"/>
            <ac:spMk id="4" creationId="{1C98B83D-C581-42B9-A1D6-D326C4FA3F99}"/>
          </ac:spMkLst>
        </pc:spChg>
        <pc:spChg chg="add del mod">
          <ac:chgData name="Lisa O. Stoothoff" userId="aeff343c-51ec-4e2d-bfd8-dbce72684560" providerId="ADAL" clId="{6E095400-2EA4-4F32-9FCD-9FFA8BD22311}" dt="2021-11-02T00:53:57.414" v="130" actId="478"/>
          <ac:spMkLst>
            <pc:docMk/>
            <pc:sldMk cId="1399114795" sldId="265"/>
            <ac:spMk id="6" creationId="{FB6CD01E-A991-4F50-9B18-6FB28B8285E3}"/>
          </ac:spMkLst>
        </pc:spChg>
        <pc:spChg chg="add del mod">
          <ac:chgData name="Lisa O. Stoothoff" userId="aeff343c-51ec-4e2d-bfd8-dbce72684560" providerId="ADAL" clId="{6E095400-2EA4-4F32-9FCD-9FFA8BD22311}" dt="2021-11-02T00:54:04.611" v="131" actId="26606"/>
          <ac:spMkLst>
            <pc:docMk/>
            <pc:sldMk cId="1399114795" sldId="265"/>
            <ac:spMk id="8" creationId="{5560D796-A2C2-467A-89F1-405B0D3FA0EF}"/>
          </ac:spMkLst>
        </pc:spChg>
        <pc:spChg chg="add mod">
          <ac:chgData name="Lisa O. Stoothoff" userId="aeff343c-51ec-4e2d-bfd8-dbce72684560" providerId="ADAL" clId="{6E095400-2EA4-4F32-9FCD-9FFA8BD22311}" dt="2021-11-02T00:54:41.700" v="144" actId="26606"/>
          <ac:spMkLst>
            <pc:docMk/>
            <pc:sldMk cId="1399114795" sldId="265"/>
            <ac:spMk id="14" creationId="{AAB65AAC-86FF-4840-84E7-0C4C41BE9E12}"/>
          </ac:spMkLst>
        </pc:spChg>
        <pc:picChg chg="add del mod">
          <ac:chgData name="Lisa O. Stoothoff" userId="aeff343c-51ec-4e2d-bfd8-dbce72684560" providerId="ADAL" clId="{6E095400-2EA4-4F32-9FCD-9FFA8BD22311}" dt="2021-11-02T00:53:57.414" v="130" actId="478"/>
          <ac:picMkLst>
            <pc:docMk/>
            <pc:sldMk cId="1399114795" sldId="265"/>
            <ac:picMk id="5" creationId="{EF443190-BF72-456A-8482-9903A22D0DAA}"/>
          </ac:picMkLst>
        </pc:picChg>
        <pc:picChg chg="add mod ord">
          <ac:chgData name="Lisa O. Stoothoff" userId="aeff343c-51ec-4e2d-bfd8-dbce72684560" providerId="ADAL" clId="{6E095400-2EA4-4F32-9FCD-9FFA8BD22311}" dt="2021-11-02T00:54:41.700" v="144" actId="26606"/>
          <ac:picMkLst>
            <pc:docMk/>
            <pc:sldMk cId="1399114795" sldId="265"/>
            <ac:picMk id="10" creationId="{8E4A4F28-0126-4600-9F65-4928DAA41885}"/>
          </ac:picMkLst>
        </pc:picChg>
      </pc:sldChg>
      <pc:sldChg chg="modSp mod modClrScheme chgLayout">
        <pc:chgData name="Lisa O. Stoothoff" userId="aeff343c-51ec-4e2d-bfd8-dbce72684560" providerId="ADAL" clId="{6E095400-2EA4-4F32-9FCD-9FFA8BD22311}" dt="2021-11-02T00:52:25.704" v="88" actId="26606"/>
        <pc:sldMkLst>
          <pc:docMk/>
          <pc:sldMk cId="1688952741" sldId="266"/>
        </pc:sldMkLst>
        <pc:spChg chg="mod">
          <ac:chgData name="Lisa O. Stoothoff" userId="aeff343c-51ec-4e2d-bfd8-dbce72684560" providerId="ADAL" clId="{6E095400-2EA4-4F32-9FCD-9FFA8BD22311}" dt="2021-11-02T00:52:25.704" v="88" actId="26606"/>
          <ac:spMkLst>
            <pc:docMk/>
            <pc:sldMk cId="1688952741" sldId="266"/>
            <ac:spMk id="2" creationId="{665B3216-CA22-4D54-B3A1-AECC2940FF14}"/>
          </ac:spMkLst>
        </pc:spChg>
        <pc:graphicFrameChg chg="mod modGraphic">
          <ac:chgData name="Lisa O. Stoothoff" userId="aeff343c-51ec-4e2d-bfd8-dbce72684560" providerId="ADAL" clId="{6E095400-2EA4-4F32-9FCD-9FFA8BD22311}" dt="2021-11-02T00:52:25.704" v="88" actId="26606"/>
          <ac:graphicFrameMkLst>
            <pc:docMk/>
            <pc:sldMk cId="1688952741" sldId="266"/>
            <ac:graphicFrameMk id="5" creationId="{9D49C967-BD2C-47C1-9A90-69FF871F94C9}"/>
          </ac:graphicFrameMkLst>
        </pc:graphicFrameChg>
      </pc:sldChg>
      <pc:sldChg chg="addSp delSp modSp mod delAnim">
        <pc:chgData name="Lisa O. Stoothoff" userId="aeff343c-51ec-4e2d-bfd8-dbce72684560" providerId="ADAL" clId="{6E095400-2EA4-4F32-9FCD-9FFA8BD22311}" dt="2021-11-02T00:50:53.137" v="82" actId="14100"/>
        <pc:sldMkLst>
          <pc:docMk/>
          <pc:sldMk cId="1941073763" sldId="268"/>
        </pc:sldMkLst>
        <pc:spChg chg="mod">
          <ac:chgData name="Lisa O. Stoothoff" userId="aeff343c-51ec-4e2d-bfd8-dbce72684560" providerId="ADAL" clId="{6E095400-2EA4-4F32-9FCD-9FFA8BD22311}" dt="2021-11-02T00:47:17.516" v="16" actId="20577"/>
          <ac:spMkLst>
            <pc:docMk/>
            <pc:sldMk cId="1941073763" sldId="268"/>
            <ac:spMk id="2" creationId="{15DF65F4-5F56-405F-A726-9AD261F1AF10}"/>
          </ac:spMkLst>
        </pc:spChg>
        <pc:spChg chg="mod">
          <ac:chgData name="Lisa O. Stoothoff" userId="aeff343c-51ec-4e2d-bfd8-dbce72684560" providerId="ADAL" clId="{6E095400-2EA4-4F32-9FCD-9FFA8BD22311}" dt="2021-11-02T00:47:22.109" v="17" actId="20577"/>
          <ac:spMkLst>
            <pc:docMk/>
            <pc:sldMk cId="1941073763" sldId="268"/>
            <ac:spMk id="3" creationId="{45BF5D1E-9532-4C65-A475-E8A63A5D09A2}"/>
          </ac:spMkLst>
        </pc:spChg>
        <pc:spChg chg="add del mod">
          <ac:chgData name="Lisa O. Stoothoff" userId="aeff343c-51ec-4e2d-bfd8-dbce72684560" providerId="ADAL" clId="{6E095400-2EA4-4F32-9FCD-9FFA8BD22311}" dt="2021-11-02T00:49:15.351" v="67" actId="478"/>
          <ac:spMkLst>
            <pc:docMk/>
            <pc:sldMk cId="1941073763" sldId="268"/>
            <ac:spMk id="7" creationId="{F6FA37A0-2EEB-4EFC-971E-7B9222CB288D}"/>
          </ac:spMkLst>
        </pc:spChg>
        <pc:spChg chg="add mod">
          <ac:chgData name="Lisa O. Stoothoff" userId="aeff343c-51ec-4e2d-bfd8-dbce72684560" providerId="ADAL" clId="{6E095400-2EA4-4F32-9FCD-9FFA8BD22311}" dt="2021-11-02T00:49:49.967" v="71" actId="1076"/>
          <ac:spMkLst>
            <pc:docMk/>
            <pc:sldMk cId="1941073763" sldId="268"/>
            <ac:spMk id="10" creationId="{1632F194-5B15-4796-ABDC-51A8332ABE85}"/>
          </ac:spMkLst>
        </pc:spChg>
        <pc:picChg chg="del">
          <ac:chgData name="Lisa O. Stoothoff" userId="aeff343c-51ec-4e2d-bfd8-dbce72684560" providerId="ADAL" clId="{6E095400-2EA4-4F32-9FCD-9FFA8BD22311}" dt="2021-11-02T00:48:53.651" v="62" actId="478"/>
          <ac:picMkLst>
            <pc:docMk/>
            <pc:sldMk cId="1941073763" sldId="268"/>
            <ac:picMk id="5" creationId="{728BA296-B1F0-414C-A801-86BFD95883F7}"/>
          </ac:picMkLst>
        </pc:picChg>
        <pc:picChg chg="add mod">
          <ac:chgData name="Lisa O. Stoothoff" userId="aeff343c-51ec-4e2d-bfd8-dbce72684560" providerId="ADAL" clId="{6E095400-2EA4-4F32-9FCD-9FFA8BD22311}" dt="2021-11-02T00:50:41.590" v="81" actId="1076"/>
          <ac:picMkLst>
            <pc:docMk/>
            <pc:sldMk cId="1941073763" sldId="268"/>
            <ac:picMk id="6" creationId="{05C2BDF4-4362-4C69-9688-F2B930D46A63}"/>
          </ac:picMkLst>
        </pc:picChg>
        <pc:picChg chg="add mod">
          <ac:chgData name="Lisa O. Stoothoff" userId="aeff343c-51ec-4e2d-bfd8-dbce72684560" providerId="ADAL" clId="{6E095400-2EA4-4F32-9FCD-9FFA8BD22311}" dt="2021-11-02T00:50:53.137" v="82" actId="14100"/>
          <ac:picMkLst>
            <pc:docMk/>
            <pc:sldMk cId="1941073763" sldId="268"/>
            <ac:picMk id="9" creationId="{6A62AB04-DA16-45E6-B1FB-7C348F110321}"/>
          </ac:picMkLst>
        </pc:picChg>
      </pc:sldChg>
    </pc:docChg>
  </pc:docChgLst>
  <pc:docChgLst>
    <pc:chgData name="Lisa O. Stoothoff" userId="S::lstoothoff@donnelly.edu::aeff343c-51ec-4e2d-bfd8-dbce72684560" providerId="AD" clId="Web-{6229FCCD-5349-93F3-52A1-67956AC857E8}"/>
    <pc:docChg chg="addSld delSld modSld">
      <pc:chgData name="Lisa O. Stoothoff" userId="S::lstoothoff@donnelly.edu::aeff343c-51ec-4e2d-bfd8-dbce72684560" providerId="AD" clId="Web-{6229FCCD-5349-93F3-52A1-67956AC857E8}" dt="2021-01-15T15:26:28.170" v="53" actId="20577"/>
      <pc:docMkLst>
        <pc:docMk/>
      </pc:docMkLst>
      <pc:sldChg chg="modSp">
        <pc:chgData name="Lisa O. Stoothoff" userId="S::lstoothoff@donnelly.edu::aeff343c-51ec-4e2d-bfd8-dbce72684560" providerId="AD" clId="Web-{6229FCCD-5349-93F3-52A1-67956AC857E8}" dt="2021-01-15T15:18:06.100" v="1" actId="20577"/>
        <pc:sldMkLst>
          <pc:docMk/>
          <pc:sldMk cId="3077465358" sldId="260"/>
        </pc:sldMkLst>
        <pc:spChg chg="mod">
          <ac:chgData name="Lisa O. Stoothoff" userId="S::lstoothoff@donnelly.edu::aeff343c-51ec-4e2d-bfd8-dbce72684560" providerId="AD" clId="Web-{6229FCCD-5349-93F3-52A1-67956AC857E8}" dt="2021-01-15T15:18:06.100" v="1" actId="20577"/>
          <ac:spMkLst>
            <pc:docMk/>
            <pc:sldMk cId="3077465358" sldId="260"/>
            <ac:spMk id="2" creationId="{E44725D6-EAE0-44AB-8905-0B5D7EEA664D}"/>
          </ac:spMkLst>
        </pc:spChg>
      </pc:sldChg>
      <pc:sldChg chg="addSp delSp modSp new">
        <pc:chgData name="Lisa O. Stoothoff" userId="S::lstoothoff@donnelly.edu::aeff343c-51ec-4e2d-bfd8-dbce72684560" providerId="AD" clId="Web-{6229FCCD-5349-93F3-52A1-67956AC857E8}" dt="2021-01-15T15:26:28.170" v="53" actId="20577"/>
        <pc:sldMkLst>
          <pc:docMk/>
          <pc:sldMk cId="783219519" sldId="270"/>
        </pc:sldMkLst>
        <pc:spChg chg="add mod">
          <ac:chgData name="Lisa O. Stoothoff" userId="S::lstoothoff@donnelly.edu::aeff343c-51ec-4e2d-bfd8-dbce72684560" providerId="AD" clId="Web-{6229FCCD-5349-93F3-52A1-67956AC857E8}" dt="2021-01-15T15:24:38.672" v="26" actId="20577"/>
          <ac:spMkLst>
            <pc:docMk/>
            <pc:sldMk cId="783219519" sldId="270"/>
            <ac:spMk id="2" creationId="{0C076682-1CEF-42B2-8D7B-7DA23751E672}"/>
          </ac:spMkLst>
        </pc:spChg>
        <pc:spChg chg="add del mod">
          <ac:chgData name="Lisa O. Stoothoff" userId="S::lstoothoff@donnelly.edu::aeff343c-51ec-4e2d-bfd8-dbce72684560" providerId="AD" clId="Web-{6229FCCD-5349-93F3-52A1-67956AC857E8}" dt="2021-01-15T15:24:49.843" v="31"/>
          <ac:spMkLst>
            <pc:docMk/>
            <pc:sldMk cId="783219519" sldId="270"/>
            <ac:spMk id="5" creationId="{05986FF2-0E9D-4C0F-A096-D9C6C83B070F}"/>
          </ac:spMkLst>
        </pc:spChg>
        <pc:spChg chg="add mod">
          <ac:chgData name="Lisa O. Stoothoff" userId="S::lstoothoff@donnelly.edu::aeff343c-51ec-4e2d-bfd8-dbce72684560" providerId="AD" clId="Web-{6229FCCD-5349-93F3-52A1-67956AC857E8}" dt="2021-01-15T15:26:28.170" v="53" actId="20577"/>
          <ac:spMkLst>
            <pc:docMk/>
            <pc:sldMk cId="783219519" sldId="270"/>
            <ac:spMk id="6" creationId="{110DD751-5501-4100-8376-2A6F42EB2D0A}"/>
          </ac:spMkLst>
        </pc:spChg>
        <pc:graphicFrameChg chg="add mod modGraphic">
          <ac:chgData name="Lisa O. Stoothoff" userId="S::lstoothoff@donnelly.edu::aeff343c-51ec-4e2d-bfd8-dbce72684560" providerId="AD" clId="Web-{6229FCCD-5349-93F3-52A1-67956AC857E8}" dt="2021-01-15T15:26:02.608" v="41"/>
          <ac:graphicFrameMkLst>
            <pc:docMk/>
            <pc:sldMk cId="783219519" sldId="270"/>
            <ac:graphicFrameMk id="4" creationId="{8EA0CBEF-4971-478A-8B64-EBAC99901849}"/>
          </ac:graphicFrameMkLst>
        </pc:graphicFrameChg>
      </pc:sldChg>
      <pc:sldChg chg="addSp delSp modSp new del">
        <pc:chgData name="Lisa O. Stoothoff" userId="S::lstoothoff@donnelly.edu::aeff343c-51ec-4e2d-bfd8-dbce72684560" providerId="AD" clId="Web-{6229FCCD-5349-93F3-52A1-67956AC857E8}" dt="2021-01-15T15:23:51.469" v="23"/>
        <pc:sldMkLst>
          <pc:docMk/>
          <pc:sldMk cId="3880715349" sldId="270"/>
        </pc:sldMkLst>
        <pc:spChg chg="add">
          <ac:chgData name="Lisa O. Stoothoff" userId="S::lstoothoff@donnelly.edu::aeff343c-51ec-4e2d-bfd8-dbce72684560" providerId="AD" clId="Web-{6229FCCD-5349-93F3-52A1-67956AC857E8}" dt="2021-01-15T15:19:56.582" v="3"/>
          <ac:spMkLst>
            <pc:docMk/>
            <pc:sldMk cId="3880715349" sldId="270"/>
            <ac:spMk id="2" creationId="{A7182A18-3BC9-41A8-90EE-9F5A36CD3D80}"/>
          </ac:spMkLst>
        </pc:spChg>
        <pc:spChg chg="add mod">
          <ac:chgData name="Lisa O. Stoothoff" userId="S::lstoothoff@donnelly.edu::aeff343c-51ec-4e2d-bfd8-dbce72684560" providerId="AD" clId="Web-{6229FCCD-5349-93F3-52A1-67956AC857E8}" dt="2021-01-15T15:22:11.283" v="6" actId="14100"/>
          <ac:spMkLst>
            <pc:docMk/>
            <pc:sldMk cId="3880715349" sldId="270"/>
            <ac:spMk id="3" creationId="{18182591-FE12-49AA-A37E-06AD94DFBF3D}"/>
          </ac:spMkLst>
        </pc:spChg>
        <pc:spChg chg="add del mod">
          <ac:chgData name="Lisa O. Stoothoff" userId="S::lstoothoff@donnelly.edu::aeff343c-51ec-4e2d-bfd8-dbce72684560" providerId="AD" clId="Web-{6229FCCD-5349-93F3-52A1-67956AC857E8}" dt="2021-01-15T15:23:20.017" v="20"/>
          <ac:spMkLst>
            <pc:docMk/>
            <pc:sldMk cId="3880715349" sldId="270"/>
            <ac:spMk id="6" creationId="{93CB823B-EECB-41BF-9A63-89AFE96C3E1A}"/>
          </ac:spMkLst>
        </pc:spChg>
        <pc:graphicFrameChg chg="add mod modGraphic">
          <ac:chgData name="Lisa O. Stoothoff" userId="S::lstoothoff@donnelly.edu::aeff343c-51ec-4e2d-bfd8-dbce72684560" providerId="AD" clId="Web-{6229FCCD-5349-93F3-52A1-67956AC857E8}" dt="2021-01-15T15:23:40.641" v="22"/>
          <ac:graphicFrameMkLst>
            <pc:docMk/>
            <pc:sldMk cId="3880715349" sldId="270"/>
            <ac:graphicFrameMk id="5" creationId="{DFD37DB1-1C4C-40B2-AA57-2B807C50BC6C}"/>
          </ac:graphicFrameMkLst>
        </pc:graphicFrameChg>
      </pc:sldChg>
      <pc:sldChg chg="addSp modSp new">
        <pc:chgData name="Lisa O. Stoothoff" userId="S::lstoothoff@donnelly.edu::aeff343c-51ec-4e2d-bfd8-dbce72684560" providerId="AD" clId="Web-{6229FCCD-5349-93F3-52A1-67956AC857E8}" dt="2021-01-15T15:25:40.718" v="39"/>
        <pc:sldMkLst>
          <pc:docMk/>
          <pc:sldMk cId="1868210140" sldId="271"/>
        </pc:sldMkLst>
        <pc:spChg chg="add mod">
          <ac:chgData name="Lisa O. Stoothoff" userId="S::lstoothoff@donnelly.edu::aeff343c-51ec-4e2d-bfd8-dbce72684560" providerId="AD" clId="Web-{6229FCCD-5349-93F3-52A1-67956AC857E8}" dt="2021-01-15T15:25:31.405" v="34" actId="20577"/>
          <ac:spMkLst>
            <pc:docMk/>
            <pc:sldMk cId="1868210140" sldId="271"/>
            <ac:spMk id="2" creationId="{AA730386-78E3-4F59-B495-711F78929CB3}"/>
          </ac:spMkLst>
        </pc:spChg>
        <pc:spChg chg="add mod">
          <ac:chgData name="Lisa O. Stoothoff" userId="S::lstoothoff@donnelly.edu::aeff343c-51ec-4e2d-bfd8-dbce72684560" providerId="AD" clId="Web-{6229FCCD-5349-93F3-52A1-67956AC857E8}" dt="2021-01-15T15:25:31.858" v="37"/>
          <ac:spMkLst>
            <pc:docMk/>
            <pc:sldMk cId="1868210140" sldId="271"/>
            <ac:spMk id="5" creationId="{EE1B1262-06A2-4761-AC1F-4A477103443E}"/>
          </ac:spMkLst>
        </pc:spChg>
        <pc:graphicFrameChg chg="add mod modGraphic">
          <ac:chgData name="Lisa O. Stoothoff" userId="S::lstoothoff@donnelly.edu::aeff343c-51ec-4e2d-bfd8-dbce72684560" providerId="AD" clId="Web-{6229FCCD-5349-93F3-52A1-67956AC857E8}" dt="2021-01-15T15:25:40.718" v="39"/>
          <ac:graphicFrameMkLst>
            <pc:docMk/>
            <pc:sldMk cId="1868210140" sldId="271"/>
            <ac:graphicFrameMk id="4" creationId="{96B98D7E-6CE5-4572-A2B8-7A338FED6C1D}"/>
          </ac:graphicFrameMkLst>
        </pc:graphicFrameChg>
      </pc:sldChg>
    </pc:docChg>
  </pc:docChgLst>
  <pc:docChgLst>
    <pc:chgData name="Lisa O. Stoothoff" userId="S::lstoothoff@donnelly.edu::aeff343c-51ec-4e2d-bfd8-dbce72684560" providerId="AD" clId="Web-{CA01226A-A551-3A74-15DA-50A57C2CB699}"/>
    <pc:docChg chg="modSld">
      <pc:chgData name="Lisa O. Stoothoff" userId="S::lstoothoff@donnelly.edu::aeff343c-51ec-4e2d-bfd8-dbce72684560" providerId="AD" clId="Web-{CA01226A-A551-3A74-15DA-50A57C2CB699}" dt="2021-10-26T16:12:13.794" v="25" actId="20577"/>
      <pc:docMkLst>
        <pc:docMk/>
      </pc:docMkLst>
      <pc:sldChg chg="modSp">
        <pc:chgData name="Lisa O. Stoothoff" userId="S::lstoothoff@donnelly.edu::aeff343c-51ec-4e2d-bfd8-dbce72684560" providerId="AD" clId="Web-{CA01226A-A551-3A74-15DA-50A57C2CB699}" dt="2021-10-26T16:12:13.794" v="25" actId="20577"/>
        <pc:sldMkLst>
          <pc:docMk/>
          <pc:sldMk cId="2175042241" sldId="263"/>
        </pc:sldMkLst>
        <pc:spChg chg="mod">
          <ac:chgData name="Lisa O. Stoothoff" userId="S::lstoothoff@donnelly.edu::aeff343c-51ec-4e2d-bfd8-dbce72684560" providerId="AD" clId="Web-{CA01226A-A551-3A74-15DA-50A57C2CB699}" dt="2021-10-26T16:12:13.794" v="25" actId="20577"/>
          <ac:spMkLst>
            <pc:docMk/>
            <pc:sldMk cId="2175042241" sldId="263"/>
            <ac:spMk id="2" creationId="{08942496-48E9-45CC-B370-13542EFD2B0A}"/>
          </ac:spMkLst>
        </pc:spChg>
      </pc:sldChg>
      <pc:sldChg chg="modSp">
        <pc:chgData name="Lisa O. Stoothoff" userId="S::lstoothoff@donnelly.edu::aeff343c-51ec-4e2d-bfd8-dbce72684560" providerId="AD" clId="Web-{CA01226A-A551-3A74-15DA-50A57C2CB699}" dt="2021-10-26T16:11:54.059" v="23"/>
        <pc:sldMkLst>
          <pc:docMk/>
          <pc:sldMk cId="783219519" sldId="270"/>
        </pc:sldMkLst>
        <pc:graphicFrameChg chg="mod modGraphic">
          <ac:chgData name="Lisa O. Stoothoff" userId="S::lstoothoff@donnelly.edu::aeff343c-51ec-4e2d-bfd8-dbce72684560" providerId="AD" clId="Web-{CA01226A-A551-3A74-15DA-50A57C2CB699}" dt="2021-10-26T16:11:54.059" v="23"/>
          <ac:graphicFrameMkLst>
            <pc:docMk/>
            <pc:sldMk cId="783219519" sldId="270"/>
            <ac:graphicFrameMk id="4" creationId="{8EA0CBEF-4971-478A-8B64-EBAC99901849}"/>
          </ac:graphicFrameMkLst>
        </pc:graphicFrameChg>
      </pc:sldChg>
      <pc:sldChg chg="modSp">
        <pc:chgData name="Lisa O. Stoothoff" userId="S::lstoothoff@donnelly.edu::aeff343c-51ec-4e2d-bfd8-dbce72684560" providerId="AD" clId="Web-{CA01226A-A551-3A74-15DA-50A57C2CB699}" dt="2021-10-26T16:11:40.183" v="7"/>
        <pc:sldMkLst>
          <pc:docMk/>
          <pc:sldMk cId="1868210140" sldId="271"/>
        </pc:sldMkLst>
        <pc:graphicFrameChg chg="mod modGraphic">
          <ac:chgData name="Lisa O. Stoothoff" userId="S::lstoothoff@donnelly.edu::aeff343c-51ec-4e2d-bfd8-dbce72684560" providerId="AD" clId="Web-{CA01226A-A551-3A74-15DA-50A57C2CB699}" dt="2021-10-26T16:11:40.183" v="7"/>
          <ac:graphicFrameMkLst>
            <pc:docMk/>
            <pc:sldMk cId="1868210140" sldId="271"/>
            <ac:graphicFrameMk id="4" creationId="{96B98D7E-6CE5-4572-A2B8-7A338FED6C1D}"/>
          </ac:graphicFrameMkLst>
        </pc:graphicFrameChg>
      </pc:sldChg>
    </pc:docChg>
  </pc:docChgLst>
  <pc:docChgLst>
    <pc:chgData name="Guest User" userId="S::urn:spo:anon#fc2d7d0654c72c6057f78d1c090c7e252d6ba554a40c6569ce6e7337b8a325f5::" providerId="AD" clId="Web-{BCBB17BB-9CD6-AC7A-9F86-872D15E72273}"/>
    <pc:docChg chg="modSld">
      <pc:chgData name="Guest User" userId="S::urn:spo:anon#fc2d7d0654c72c6057f78d1c090c7e252d6ba554a40c6569ce6e7337b8a325f5::" providerId="AD" clId="Web-{BCBB17BB-9CD6-AC7A-9F86-872D15E72273}" dt="2021-10-26T15:46:55.434" v="393"/>
      <pc:docMkLst>
        <pc:docMk/>
      </pc:docMkLst>
      <pc:sldChg chg="modSp">
        <pc:chgData name="Guest User" userId="S::urn:spo:anon#fc2d7d0654c72c6057f78d1c090c7e252d6ba554a40c6569ce6e7337b8a325f5::" providerId="AD" clId="Web-{BCBB17BB-9CD6-AC7A-9F86-872D15E72273}" dt="2021-10-26T15:39:11.750" v="262"/>
        <pc:sldMkLst>
          <pc:docMk/>
          <pc:sldMk cId="783219519" sldId="270"/>
        </pc:sldMkLst>
        <pc:graphicFrameChg chg="mod modGraphic">
          <ac:chgData name="Guest User" userId="S::urn:spo:anon#fc2d7d0654c72c6057f78d1c090c7e252d6ba554a40c6569ce6e7337b8a325f5::" providerId="AD" clId="Web-{BCBB17BB-9CD6-AC7A-9F86-872D15E72273}" dt="2021-10-26T15:39:11.750" v="262"/>
          <ac:graphicFrameMkLst>
            <pc:docMk/>
            <pc:sldMk cId="783219519" sldId="270"/>
            <ac:graphicFrameMk id="4" creationId="{8EA0CBEF-4971-478A-8B64-EBAC99901849}"/>
          </ac:graphicFrameMkLst>
        </pc:graphicFrameChg>
      </pc:sldChg>
      <pc:sldChg chg="modSp">
        <pc:chgData name="Guest User" userId="S::urn:spo:anon#fc2d7d0654c72c6057f78d1c090c7e252d6ba554a40c6569ce6e7337b8a325f5::" providerId="AD" clId="Web-{BCBB17BB-9CD6-AC7A-9F86-872D15E72273}" dt="2021-10-26T15:46:55.434" v="393"/>
        <pc:sldMkLst>
          <pc:docMk/>
          <pc:sldMk cId="1868210140" sldId="271"/>
        </pc:sldMkLst>
        <pc:graphicFrameChg chg="mod modGraphic">
          <ac:chgData name="Guest User" userId="S::urn:spo:anon#fc2d7d0654c72c6057f78d1c090c7e252d6ba554a40c6569ce6e7337b8a325f5::" providerId="AD" clId="Web-{BCBB17BB-9CD6-AC7A-9F86-872D15E72273}" dt="2021-10-26T15:46:55.434" v="393"/>
          <ac:graphicFrameMkLst>
            <pc:docMk/>
            <pc:sldMk cId="1868210140" sldId="271"/>
            <ac:graphicFrameMk id="4" creationId="{96B98D7E-6CE5-4572-A2B8-7A338FED6C1D}"/>
          </ac:graphicFrameMkLst>
        </pc:graphicFrame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E0B91B-1CF1-481F-A5B1-71F502E72A48}" type="doc">
      <dgm:prSet loTypeId="urn:microsoft.com/office/officeart/2005/8/layout/defaul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8A0C60A-7F53-4D6A-BB06-33F6A3E21F70}">
      <dgm:prSet/>
      <dgm:spPr/>
      <dgm:t>
        <a:bodyPr/>
        <a:lstStyle/>
        <a:p>
          <a:pPr rtl="0"/>
          <a:r>
            <a:rPr lang="en-US">
              <a:latin typeface="Century Gothic" panose="020F0302020204030204"/>
            </a:rPr>
            <a:t>Emily Buckley</a:t>
          </a:r>
          <a:endParaRPr lang="en-US"/>
        </a:p>
      </dgm:t>
    </dgm:pt>
    <dgm:pt modelId="{3F5F9799-8B22-47E9-AC08-02D2BBAE1CC1}" type="parTrans" cxnId="{9ED06498-4865-472D-ADCA-20172AFB46FB}">
      <dgm:prSet/>
      <dgm:spPr/>
      <dgm:t>
        <a:bodyPr/>
        <a:lstStyle/>
        <a:p>
          <a:endParaRPr lang="en-US"/>
        </a:p>
      </dgm:t>
    </dgm:pt>
    <dgm:pt modelId="{256D9618-44BC-4720-AD6B-E30FE5650D47}" type="sibTrans" cxnId="{9ED06498-4865-472D-ADCA-20172AFB46FB}">
      <dgm:prSet/>
      <dgm:spPr/>
      <dgm:t>
        <a:bodyPr/>
        <a:lstStyle/>
        <a:p>
          <a:endParaRPr lang="en-US"/>
        </a:p>
      </dgm:t>
    </dgm:pt>
    <dgm:pt modelId="{F5EB7F3A-9262-4392-B0E1-7BD5434D6E5D}">
      <dgm:prSet/>
      <dgm:spPr/>
      <dgm:t>
        <a:bodyPr/>
        <a:lstStyle/>
        <a:p>
          <a:pPr rtl="0"/>
          <a:r>
            <a:rPr lang="en-US">
              <a:latin typeface="Century Gothic" panose="020F0302020204030204"/>
            </a:rPr>
            <a:t>Bernard Barry</a:t>
          </a:r>
          <a:endParaRPr lang="en-US"/>
        </a:p>
      </dgm:t>
    </dgm:pt>
    <dgm:pt modelId="{50B02AEF-1CD9-4A6F-993B-5E8235016725}" type="parTrans" cxnId="{02E44E65-ACFB-4081-B085-0802DD1391F1}">
      <dgm:prSet/>
      <dgm:spPr/>
      <dgm:t>
        <a:bodyPr/>
        <a:lstStyle/>
        <a:p>
          <a:endParaRPr lang="en-US"/>
        </a:p>
      </dgm:t>
    </dgm:pt>
    <dgm:pt modelId="{F94FCF0E-8AF5-47E4-A307-2707C56C46C3}" type="sibTrans" cxnId="{02E44E65-ACFB-4081-B085-0802DD1391F1}">
      <dgm:prSet/>
      <dgm:spPr/>
      <dgm:t>
        <a:bodyPr/>
        <a:lstStyle/>
        <a:p>
          <a:endParaRPr lang="en-US"/>
        </a:p>
      </dgm:t>
    </dgm:pt>
    <dgm:pt modelId="{750274A1-46D7-488A-A8AC-47EBC8E1BB17}">
      <dgm:prSet/>
      <dgm:spPr/>
      <dgm:t>
        <a:bodyPr/>
        <a:lstStyle/>
        <a:p>
          <a:pPr rtl="0"/>
          <a:r>
            <a:rPr lang="en-US">
              <a:latin typeface="Century Gothic" panose="020F0302020204030204"/>
            </a:rPr>
            <a:t>Lisa Stoothoff &amp; Mary Pflanz</a:t>
          </a:r>
          <a:endParaRPr lang="en-US"/>
        </a:p>
      </dgm:t>
    </dgm:pt>
    <dgm:pt modelId="{129A7F33-E93C-46CE-AF07-B6505DD5D4F5}" type="parTrans" cxnId="{1179F5FC-5410-4D7F-94EF-577722D963D7}">
      <dgm:prSet/>
      <dgm:spPr/>
      <dgm:t>
        <a:bodyPr/>
        <a:lstStyle/>
        <a:p>
          <a:endParaRPr lang="en-US"/>
        </a:p>
      </dgm:t>
    </dgm:pt>
    <dgm:pt modelId="{73AE118F-86AC-4948-BF2B-75D9DA3554C9}" type="sibTrans" cxnId="{1179F5FC-5410-4D7F-94EF-577722D963D7}">
      <dgm:prSet/>
      <dgm:spPr/>
      <dgm:t>
        <a:bodyPr/>
        <a:lstStyle/>
        <a:p>
          <a:endParaRPr lang="en-US"/>
        </a:p>
      </dgm:t>
    </dgm:pt>
    <dgm:pt modelId="{245353DE-E640-4710-9C7B-F1155A460BE5}" type="pres">
      <dgm:prSet presAssocID="{6CE0B91B-1CF1-481F-A5B1-71F502E72A48}" presName="diagram" presStyleCnt="0">
        <dgm:presLayoutVars>
          <dgm:dir/>
          <dgm:resizeHandles val="exact"/>
        </dgm:presLayoutVars>
      </dgm:prSet>
      <dgm:spPr/>
    </dgm:pt>
    <dgm:pt modelId="{C0EA8F89-D4D0-471A-BCCE-34A33542A8BA}" type="pres">
      <dgm:prSet presAssocID="{C8A0C60A-7F53-4D6A-BB06-33F6A3E21F70}" presName="node" presStyleLbl="node1" presStyleIdx="0" presStyleCnt="3">
        <dgm:presLayoutVars>
          <dgm:bulletEnabled val="1"/>
        </dgm:presLayoutVars>
      </dgm:prSet>
      <dgm:spPr/>
    </dgm:pt>
    <dgm:pt modelId="{010AFB59-8EC4-4ED2-8058-B7D981807AF3}" type="pres">
      <dgm:prSet presAssocID="{256D9618-44BC-4720-AD6B-E30FE5650D47}" presName="sibTrans" presStyleCnt="0"/>
      <dgm:spPr/>
    </dgm:pt>
    <dgm:pt modelId="{F100CCA1-352B-4BF1-BB1D-E6C936B77CC1}" type="pres">
      <dgm:prSet presAssocID="{F5EB7F3A-9262-4392-B0E1-7BD5434D6E5D}" presName="node" presStyleLbl="node1" presStyleIdx="1" presStyleCnt="3">
        <dgm:presLayoutVars>
          <dgm:bulletEnabled val="1"/>
        </dgm:presLayoutVars>
      </dgm:prSet>
      <dgm:spPr/>
    </dgm:pt>
    <dgm:pt modelId="{A0FDF315-344A-4CDD-8732-585F20FE19D2}" type="pres">
      <dgm:prSet presAssocID="{F94FCF0E-8AF5-47E4-A307-2707C56C46C3}" presName="sibTrans" presStyleCnt="0"/>
      <dgm:spPr/>
    </dgm:pt>
    <dgm:pt modelId="{6A95745D-797B-4A3E-9554-997318D6CB91}" type="pres">
      <dgm:prSet presAssocID="{750274A1-46D7-488A-A8AC-47EBC8E1BB17}" presName="node" presStyleLbl="node1" presStyleIdx="2" presStyleCnt="3">
        <dgm:presLayoutVars>
          <dgm:bulletEnabled val="1"/>
        </dgm:presLayoutVars>
      </dgm:prSet>
      <dgm:spPr/>
    </dgm:pt>
  </dgm:ptLst>
  <dgm:cxnLst>
    <dgm:cxn modelId="{E6742B11-C1EB-44B7-90A4-22FF03AF2C9D}" type="presOf" srcId="{C8A0C60A-7F53-4D6A-BB06-33F6A3E21F70}" destId="{C0EA8F89-D4D0-471A-BCCE-34A33542A8BA}" srcOrd="0" destOrd="0" presId="urn:microsoft.com/office/officeart/2005/8/layout/default"/>
    <dgm:cxn modelId="{B97EA734-2362-461B-AC0E-F78FC5047C26}" type="presOf" srcId="{F5EB7F3A-9262-4392-B0E1-7BD5434D6E5D}" destId="{F100CCA1-352B-4BF1-BB1D-E6C936B77CC1}" srcOrd="0" destOrd="0" presId="urn:microsoft.com/office/officeart/2005/8/layout/default"/>
    <dgm:cxn modelId="{02E44E65-ACFB-4081-B085-0802DD1391F1}" srcId="{6CE0B91B-1CF1-481F-A5B1-71F502E72A48}" destId="{F5EB7F3A-9262-4392-B0E1-7BD5434D6E5D}" srcOrd="1" destOrd="0" parTransId="{50B02AEF-1CD9-4A6F-993B-5E8235016725}" sibTransId="{F94FCF0E-8AF5-47E4-A307-2707C56C46C3}"/>
    <dgm:cxn modelId="{1481F773-93D5-4EA9-90F8-69947933536C}" type="presOf" srcId="{750274A1-46D7-488A-A8AC-47EBC8E1BB17}" destId="{6A95745D-797B-4A3E-9554-997318D6CB91}" srcOrd="0" destOrd="0" presId="urn:microsoft.com/office/officeart/2005/8/layout/default"/>
    <dgm:cxn modelId="{411D9C75-A1EF-4923-9041-D729CEDC39A8}" type="presOf" srcId="{6CE0B91B-1CF1-481F-A5B1-71F502E72A48}" destId="{245353DE-E640-4710-9C7B-F1155A460BE5}" srcOrd="0" destOrd="0" presId="urn:microsoft.com/office/officeart/2005/8/layout/default"/>
    <dgm:cxn modelId="{9ED06498-4865-472D-ADCA-20172AFB46FB}" srcId="{6CE0B91B-1CF1-481F-A5B1-71F502E72A48}" destId="{C8A0C60A-7F53-4D6A-BB06-33F6A3E21F70}" srcOrd="0" destOrd="0" parTransId="{3F5F9799-8B22-47E9-AC08-02D2BBAE1CC1}" sibTransId="{256D9618-44BC-4720-AD6B-E30FE5650D47}"/>
    <dgm:cxn modelId="{1179F5FC-5410-4D7F-94EF-577722D963D7}" srcId="{6CE0B91B-1CF1-481F-A5B1-71F502E72A48}" destId="{750274A1-46D7-488A-A8AC-47EBC8E1BB17}" srcOrd="2" destOrd="0" parTransId="{129A7F33-E93C-46CE-AF07-B6505DD5D4F5}" sibTransId="{73AE118F-86AC-4948-BF2B-75D9DA3554C9}"/>
    <dgm:cxn modelId="{A61245D3-E34D-4EBC-AC4F-73DDC78AF52A}" type="presParOf" srcId="{245353DE-E640-4710-9C7B-F1155A460BE5}" destId="{C0EA8F89-D4D0-471A-BCCE-34A33542A8BA}" srcOrd="0" destOrd="0" presId="urn:microsoft.com/office/officeart/2005/8/layout/default"/>
    <dgm:cxn modelId="{7DE3F6BB-A4F4-4395-94A4-797C2F800A25}" type="presParOf" srcId="{245353DE-E640-4710-9C7B-F1155A460BE5}" destId="{010AFB59-8EC4-4ED2-8058-B7D981807AF3}" srcOrd="1" destOrd="0" presId="urn:microsoft.com/office/officeart/2005/8/layout/default"/>
    <dgm:cxn modelId="{1460C797-B527-449F-AC1F-3C666DF962CF}" type="presParOf" srcId="{245353DE-E640-4710-9C7B-F1155A460BE5}" destId="{F100CCA1-352B-4BF1-BB1D-E6C936B77CC1}" srcOrd="2" destOrd="0" presId="urn:microsoft.com/office/officeart/2005/8/layout/default"/>
    <dgm:cxn modelId="{105F5985-5D7F-4729-88FA-95A910918D70}" type="presParOf" srcId="{245353DE-E640-4710-9C7B-F1155A460BE5}" destId="{A0FDF315-344A-4CDD-8732-585F20FE19D2}" srcOrd="3" destOrd="0" presId="urn:microsoft.com/office/officeart/2005/8/layout/default"/>
    <dgm:cxn modelId="{2CF9C386-3796-46ED-9940-034DD12CA578}" type="presParOf" srcId="{245353DE-E640-4710-9C7B-F1155A460BE5}" destId="{6A95745D-797B-4A3E-9554-997318D6CB91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5CAFB3-D1EB-4D5C-A23D-86DC62F778AB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B2D1976-CE1A-4796-B1BA-B9E03E25A80C}">
      <dgm:prSet/>
      <dgm:spPr/>
      <dgm:t>
        <a:bodyPr/>
        <a:lstStyle/>
        <a:p>
          <a:r>
            <a:rPr lang="en-US">
              <a:latin typeface="Century Gothic" panose="020F0302020204030204"/>
            </a:rPr>
            <a:t>Retention</a:t>
          </a:r>
          <a:endParaRPr lang="en-US"/>
        </a:p>
      </dgm:t>
    </dgm:pt>
    <dgm:pt modelId="{C6BB96E6-C125-4E25-A7A6-BF69E27C1B55}" type="parTrans" cxnId="{5E5AD8D3-83DA-45D8-8ECB-94E3EE8DD82D}">
      <dgm:prSet/>
      <dgm:spPr/>
      <dgm:t>
        <a:bodyPr/>
        <a:lstStyle/>
        <a:p>
          <a:endParaRPr lang="en-US"/>
        </a:p>
      </dgm:t>
    </dgm:pt>
    <dgm:pt modelId="{E66DD0B3-6BDA-402D-9BBE-F8865B2A2563}" type="sibTrans" cxnId="{5E5AD8D3-83DA-45D8-8ECB-94E3EE8DD82D}">
      <dgm:prSet/>
      <dgm:spPr/>
      <dgm:t>
        <a:bodyPr/>
        <a:lstStyle/>
        <a:p>
          <a:endParaRPr lang="en-US"/>
        </a:p>
      </dgm:t>
    </dgm:pt>
    <dgm:pt modelId="{C21E2E28-0A37-4B66-813B-3CBF2DF45478}">
      <dgm:prSet/>
      <dgm:spPr/>
      <dgm:t>
        <a:bodyPr/>
        <a:lstStyle/>
        <a:p>
          <a:pPr rtl="0"/>
          <a:r>
            <a:rPr lang="en-US">
              <a:latin typeface="Century Gothic" panose="020F0302020204030204"/>
            </a:rPr>
            <a:t>Assessment Day Handbook</a:t>
          </a:r>
          <a:endParaRPr lang="en-US"/>
        </a:p>
      </dgm:t>
    </dgm:pt>
    <dgm:pt modelId="{FB2AA294-7850-4D88-965D-6B3209F7C4CF}" type="parTrans" cxnId="{B4BBB45B-41A4-4BAC-8FBF-B231C661020D}">
      <dgm:prSet/>
      <dgm:spPr/>
      <dgm:t>
        <a:bodyPr/>
        <a:lstStyle/>
        <a:p>
          <a:endParaRPr lang="en-US"/>
        </a:p>
      </dgm:t>
    </dgm:pt>
    <dgm:pt modelId="{3150F07C-A7CE-4B44-AA4D-10EA0AF29222}" type="sibTrans" cxnId="{B4BBB45B-41A4-4BAC-8FBF-B231C661020D}">
      <dgm:prSet/>
      <dgm:spPr/>
      <dgm:t>
        <a:bodyPr/>
        <a:lstStyle/>
        <a:p>
          <a:endParaRPr lang="en-US"/>
        </a:p>
      </dgm:t>
    </dgm:pt>
    <dgm:pt modelId="{5C19728D-1BCA-4F37-B895-F0ACFD3EE27A}">
      <dgm:prSet/>
      <dgm:spPr/>
      <dgm:t>
        <a:bodyPr/>
        <a:lstStyle/>
        <a:p>
          <a:pPr rtl="0"/>
          <a:r>
            <a:rPr lang="en-US">
              <a:latin typeface="Century Gothic" panose="020F0302020204030204"/>
            </a:rPr>
            <a:t>Department working groups</a:t>
          </a:r>
          <a:endParaRPr lang="en-US"/>
        </a:p>
      </dgm:t>
    </dgm:pt>
    <dgm:pt modelId="{751FAABA-F566-4C40-93F4-3458D81B9F51}" type="parTrans" cxnId="{80527417-1BDD-49DD-83FB-2A3ADC4D978D}">
      <dgm:prSet/>
      <dgm:spPr/>
      <dgm:t>
        <a:bodyPr/>
        <a:lstStyle/>
        <a:p>
          <a:endParaRPr lang="en-US"/>
        </a:p>
      </dgm:t>
    </dgm:pt>
    <dgm:pt modelId="{5E303466-1361-4E83-A7D5-081C33DA7BE6}" type="sibTrans" cxnId="{80527417-1BDD-49DD-83FB-2A3ADC4D978D}">
      <dgm:prSet/>
      <dgm:spPr/>
      <dgm:t>
        <a:bodyPr/>
        <a:lstStyle/>
        <a:p>
          <a:endParaRPr lang="en-US"/>
        </a:p>
      </dgm:t>
    </dgm:pt>
    <dgm:pt modelId="{3189A2B5-EA8A-4ECA-ABB9-FB94231911E7}" type="pres">
      <dgm:prSet presAssocID="{295CAFB3-D1EB-4D5C-A23D-86DC62F778AB}" presName="vert0" presStyleCnt="0">
        <dgm:presLayoutVars>
          <dgm:dir/>
          <dgm:animOne val="branch"/>
          <dgm:animLvl val="lvl"/>
        </dgm:presLayoutVars>
      </dgm:prSet>
      <dgm:spPr/>
    </dgm:pt>
    <dgm:pt modelId="{C27F0566-E261-45AE-8160-8B9844E58C8A}" type="pres">
      <dgm:prSet presAssocID="{AB2D1976-CE1A-4796-B1BA-B9E03E25A80C}" presName="thickLine" presStyleLbl="alignNode1" presStyleIdx="0" presStyleCnt="3"/>
      <dgm:spPr/>
    </dgm:pt>
    <dgm:pt modelId="{20D2C177-0CED-4E01-83DB-C9E0773588FE}" type="pres">
      <dgm:prSet presAssocID="{AB2D1976-CE1A-4796-B1BA-B9E03E25A80C}" presName="horz1" presStyleCnt="0"/>
      <dgm:spPr/>
    </dgm:pt>
    <dgm:pt modelId="{A117E0CC-8AC1-4E01-8051-C3FFB7E45A9E}" type="pres">
      <dgm:prSet presAssocID="{AB2D1976-CE1A-4796-B1BA-B9E03E25A80C}" presName="tx1" presStyleLbl="revTx" presStyleIdx="0" presStyleCnt="3"/>
      <dgm:spPr/>
    </dgm:pt>
    <dgm:pt modelId="{A598F318-23F0-4D89-84D0-080CDCCB50CD}" type="pres">
      <dgm:prSet presAssocID="{AB2D1976-CE1A-4796-B1BA-B9E03E25A80C}" presName="vert1" presStyleCnt="0"/>
      <dgm:spPr/>
    </dgm:pt>
    <dgm:pt modelId="{12D34C6E-F759-4ED0-8B65-B4B1F0F387B7}" type="pres">
      <dgm:prSet presAssocID="{C21E2E28-0A37-4B66-813B-3CBF2DF45478}" presName="thickLine" presStyleLbl="alignNode1" presStyleIdx="1" presStyleCnt="3"/>
      <dgm:spPr/>
    </dgm:pt>
    <dgm:pt modelId="{66C64CCF-465D-4F97-9C5C-D87D1EE161F2}" type="pres">
      <dgm:prSet presAssocID="{C21E2E28-0A37-4B66-813B-3CBF2DF45478}" presName="horz1" presStyleCnt="0"/>
      <dgm:spPr/>
    </dgm:pt>
    <dgm:pt modelId="{288538CE-B4D7-4898-9D6E-02EF4FEB080F}" type="pres">
      <dgm:prSet presAssocID="{C21E2E28-0A37-4B66-813B-3CBF2DF45478}" presName="tx1" presStyleLbl="revTx" presStyleIdx="1" presStyleCnt="3"/>
      <dgm:spPr/>
    </dgm:pt>
    <dgm:pt modelId="{C336EA49-6263-4A10-B1AE-53EC022DE393}" type="pres">
      <dgm:prSet presAssocID="{C21E2E28-0A37-4B66-813B-3CBF2DF45478}" presName="vert1" presStyleCnt="0"/>
      <dgm:spPr/>
    </dgm:pt>
    <dgm:pt modelId="{605FD73B-754E-4860-8DF1-26A76D62C616}" type="pres">
      <dgm:prSet presAssocID="{5C19728D-1BCA-4F37-B895-F0ACFD3EE27A}" presName="thickLine" presStyleLbl="alignNode1" presStyleIdx="2" presStyleCnt="3"/>
      <dgm:spPr/>
    </dgm:pt>
    <dgm:pt modelId="{4668288D-D1CF-40BC-8667-42CB5974DC3A}" type="pres">
      <dgm:prSet presAssocID="{5C19728D-1BCA-4F37-B895-F0ACFD3EE27A}" presName="horz1" presStyleCnt="0"/>
      <dgm:spPr/>
    </dgm:pt>
    <dgm:pt modelId="{7C2AEA15-936F-485F-9198-D316F33CFF6A}" type="pres">
      <dgm:prSet presAssocID="{5C19728D-1BCA-4F37-B895-F0ACFD3EE27A}" presName="tx1" presStyleLbl="revTx" presStyleIdx="2" presStyleCnt="3"/>
      <dgm:spPr/>
    </dgm:pt>
    <dgm:pt modelId="{0E2B9A0B-DF57-4499-BC23-760574072D2F}" type="pres">
      <dgm:prSet presAssocID="{5C19728D-1BCA-4F37-B895-F0ACFD3EE27A}" presName="vert1" presStyleCnt="0"/>
      <dgm:spPr/>
    </dgm:pt>
  </dgm:ptLst>
  <dgm:cxnLst>
    <dgm:cxn modelId="{80527417-1BDD-49DD-83FB-2A3ADC4D978D}" srcId="{295CAFB3-D1EB-4D5C-A23D-86DC62F778AB}" destId="{5C19728D-1BCA-4F37-B895-F0ACFD3EE27A}" srcOrd="2" destOrd="0" parTransId="{751FAABA-F566-4C40-93F4-3458D81B9F51}" sibTransId="{5E303466-1361-4E83-A7D5-081C33DA7BE6}"/>
    <dgm:cxn modelId="{435E2430-C02F-4EAC-A775-0E0290DC7A08}" type="presOf" srcId="{295CAFB3-D1EB-4D5C-A23D-86DC62F778AB}" destId="{3189A2B5-EA8A-4ECA-ABB9-FB94231911E7}" srcOrd="0" destOrd="0" presId="urn:microsoft.com/office/officeart/2008/layout/LinedList"/>
    <dgm:cxn modelId="{B4BBB45B-41A4-4BAC-8FBF-B231C661020D}" srcId="{295CAFB3-D1EB-4D5C-A23D-86DC62F778AB}" destId="{C21E2E28-0A37-4B66-813B-3CBF2DF45478}" srcOrd="1" destOrd="0" parTransId="{FB2AA294-7850-4D88-965D-6B3209F7C4CF}" sibTransId="{3150F07C-A7CE-4B44-AA4D-10EA0AF29222}"/>
    <dgm:cxn modelId="{7A9B0247-707D-46CC-9E2E-31A150D27AD2}" type="presOf" srcId="{AB2D1976-CE1A-4796-B1BA-B9E03E25A80C}" destId="{A117E0CC-8AC1-4E01-8051-C3FFB7E45A9E}" srcOrd="0" destOrd="0" presId="urn:microsoft.com/office/officeart/2008/layout/LinedList"/>
    <dgm:cxn modelId="{2BCC724B-D777-495C-83A8-63C706DA8526}" type="presOf" srcId="{C21E2E28-0A37-4B66-813B-3CBF2DF45478}" destId="{288538CE-B4D7-4898-9D6E-02EF4FEB080F}" srcOrd="0" destOrd="0" presId="urn:microsoft.com/office/officeart/2008/layout/LinedList"/>
    <dgm:cxn modelId="{81575290-C9DF-4584-8FA0-41EFD28E666F}" type="presOf" srcId="{5C19728D-1BCA-4F37-B895-F0ACFD3EE27A}" destId="{7C2AEA15-936F-485F-9198-D316F33CFF6A}" srcOrd="0" destOrd="0" presId="urn:microsoft.com/office/officeart/2008/layout/LinedList"/>
    <dgm:cxn modelId="{5E5AD8D3-83DA-45D8-8ECB-94E3EE8DD82D}" srcId="{295CAFB3-D1EB-4D5C-A23D-86DC62F778AB}" destId="{AB2D1976-CE1A-4796-B1BA-B9E03E25A80C}" srcOrd="0" destOrd="0" parTransId="{C6BB96E6-C125-4E25-A7A6-BF69E27C1B55}" sibTransId="{E66DD0B3-6BDA-402D-9BBE-F8865B2A2563}"/>
    <dgm:cxn modelId="{2D1926DE-948E-4C89-BF89-D8C18BCF2264}" type="presParOf" srcId="{3189A2B5-EA8A-4ECA-ABB9-FB94231911E7}" destId="{C27F0566-E261-45AE-8160-8B9844E58C8A}" srcOrd="0" destOrd="0" presId="urn:microsoft.com/office/officeart/2008/layout/LinedList"/>
    <dgm:cxn modelId="{9005C641-34FC-4BF5-8BC9-22D37C61123D}" type="presParOf" srcId="{3189A2B5-EA8A-4ECA-ABB9-FB94231911E7}" destId="{20D2C177-0CED-4E01-83DB-C9E0773588FE}" srcOrd="1" destOrd="0" presId="urn:microsoft.com/office/officeart/2008/layout/LinedList"/>
    <dgm:cxn modelId="{0D5CE25E-3960-4010-BE87-B6C24C038988}" type="presParOf" srcId="{20D2C177-0CED-4E01-83DB-C9E0773588FE}" destId="{A117E0CC-8AC1-4E01-8051-C3FFB7E45A9E}" srcOrd="0" destOrd="0" presId="urn:microsoft.com/office/officeart/2008/layout/LinedList"/>
    <dgm:cxn modelId="{86B018C8-28E1-4A31-A616-6D27F37F9622}" type="presParOf" srcId="{20D2C177-0CED-4E01-83DB-C9E0773588FE}" destId="{A598F318-23F0-4D89-84D0-080CDCCB50CD}" srcOrd="1" destOrd="0" presId="urn:microsoft.com/office/officeart/2008/layout/LinedList"/>
    <dgm:cxn modelId="{DBEFB82B-6BA6-4663-A89F-913F1A02E5F4}" type="presParOf" srcId="{3189A2B5-EA8A-4ECA-ABB9-FB94231911E7}" destId="{12D34C6E-F759-4ED0-8B65-B4B1F0F387B7}" srcOrd="2" destOrd="0" presId="urn:microsoft.com/office/officeart/2008/layout/LinedList"/>
    <dgm:cxn modelId="{66B423B1-9E13-40B4-B714-33D48C06BAD0}" type="presParOf" srcId="{3189A2B5-EA8A-4ECA-ABB9-FB94231911E7}" destId="{66C64CCF-465D-4F97-9C5C-D87D1EE161F2}" srcOrd="3" destOrd="0" presId="urn:microsoft.com/office/officeart/2008/layout/LinedList"/>
    <dgm:cxn modelId="{6E420C9A-D813-4C1A-954A-FA50ACC04E4D}" type="presParOf" srcId="{66C64CCF-465D-4F97-9C5C-D87D1EE161F2}" destId="{288538CE-B4D7-4898-9D6E-02EF4FEB080F}" srcOrd="0" destOrd="0" presId="urn:microsoft.com/office/officeart/2008/layout/LinedList"/>
    <dgm:cxn modelId="{A8D9193A-A3AD-4E56-803A-606F9046F38B}" type="presParOf" srcId="{66C64CCF-465D-4F97-9C5C-D87D1EE161F2}" destId="{C336EA49-6263-4A10-B1AE-53EC022DE393}" srcOrd="1" destOrd="0" presId="urn:microsoft.com/office/officeart/2008/layout/LinedList"/>
    <dgm:cxn modelId="{72C4D885-6FF4-4FDC-BE12-BD08583260A2}" type="presParOf" srcId="{3189A2B5-EA8A-4ECA-ABB9-FB94231911E7}" destId="{605FD73B-754E-4860-8DF1-26A76D62C616}" srcOrd="4" destOrd="0" presId="urn:microsoft.com/office/officeart/2008/layout/LinedList"/>
    <dgm:cxn modelId="{7B5C7FCB-994F-4894-A2ED-8998C62397BA}" type="presParOf" srcId="{3189A2B5-EA8A-4ECA-ABB9-FB94231911E7}" destId="{4668288D-D1CF-40BC-8667-42CB5974DC3A}" srcOrd="5" destOrd="0" presId="urn:microsoft.com/office/officeart/2008/layout/LinedList"/>
    <dgm:cxn modelId="{03E12E96-F9AE-4265-B0D0-5B90848E1232}" type="presParOf" srcId="{4668288D-D1CF-40BC-8667-42CB5974DC3A}" destId="{7C2AEA15-936F-485F-9198-D316F33CFF6A}" srcOrd="0" destOrd="0" presId="urn:microsoft.com/office/officeart/2008/layout/LinedList"/>
    <dgm:cxn modelId="{AEF053F7-34C3-4B58-94ED-C811895F7BFC}" type="presParOf" srcId="{4668288D-D1CF-40BC-8667-42CB5974DC3A}" destId="{0E2B9A0B-DF57-4499-BC23-760574072D2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C6C789-A6B0-4DB5-A585-55EE4068A4C1}" type="doc">
      <dgm:prSet loTypeId="urn:microsoft.com/office/officeart/2018/5/layout/IconLeaf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6FF0064-3603-4A80-A6CF-AC7840A5727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Student Success Academy Updates</a:t>
          </a:r>
        </a:p>
      </dgm:t>
    </dgm:pt>
    <dgm:pt modelId="{1780159A-B23A-4BFA-9E26-D78E98E0EFC7}" type="parTrans" cxnId="{ACEFA392-44E4-47F0-9EC5-615210B2A6BF}">
      <dgm:prSet/>
      <dgm:spPr/>
      <dgm:t>
        <a:bodyPr/>
        <a:lstStyle/>
        <a:p>
          <a:endParaRPr lang="en-US"/>
        </a:p>
      </dgm:t>
    </dgm:pt>
    <dgm:pt modelId="{74ACC0CE-F259-4C5F-B0E3-C7681BA3633D}" type="sibTrans" cxnId="{ACEFA392-44E4-47F0-9EC5-615210B2A6BF}">
      <dgm:prSet/>
      <dgm:spPr/>
      <dgm:t>
        <a:bodyPr/>
        <a:lstStyle/>
        <a:p>
          <a:endParaRPr lang="en-US"/>
        </a:p>
      </dgm:t>
    </dgm:pt>
    <dgm:pt modelId="{A5A0580E-A277-4388-AD66-0DD74B12409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Activity</a:t>
          </a:r>
        </a:p>
      </dgm:t>
    </dgm:pt>
    <dgm:pt modelId="{32FE05C1-325C-4C01-B2D9-01231EDF0F38}" type="parTrans" cxnId="{396D95F3-AC44-4216-9B61-9156D91C50EF}">
      <dgm:prSet/>
      <dgm:spPr/>
      <dgm:t>
        <a:bodyPr/>
        <a:lstStyle/>
        <a:p>
          <a:endParaRPr lang="en-US"/>
        </a:p>
      </dgm:t>
    </dgm:pt>
    <dgm:pt modelId="{5AAC3467-3AD2-4C17-B781-38F9698A3D68}" type="sibTrans" cxnId="{396D95F3-AC44-4216-9B61-9156D91C50EF}">
      <dgm:prSet/>
      <dgm:spPr/>
      <dgm:t>
        <a:bodyPr/>
        <a:lstStyle/>
        <a:p>
          <a:endParaRPr lang="en-US"/>
        </a:p>
      </dgm:t>
    </dgm:pt>
    <dgm:pt modelId="{A426FA5B-4895-49C2-AAC5-7F5B06F35AF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Q&amp;A</a:t>
          </a:r>
        </a:p>
      </dgm:t>
    </dgm:pt>
    <dgm:pt modelId="{37C138F3-9ABD-4F71-A6B5-C2B3E42F6F6B}" type="parTrans" cxnId="{45162949-A69F-486E-8D0E-C3DFCD9D206B}">
      <dgm:prSet/>
      <dgm:spPr/>
      <dgm:t>
        <a:bodyPr/>
        <a:lstStyle/>
        <a:p>
          <a:endParaRPr lang="en-US"/>
        </a:p>
      </dgm:t>
    </dgm:pt>
    <dgm:pt modelId="{54217DDD-40F8-4363-80C9-8D793ED22B62}" type="sibTrans" cxnId="{45162949-A69F-486E-8D0E-C3DFCD9D206B}">
      <dgm:prSet/>
      <dgm:spPr/>
      <dgm:t>
        <a:bodyPr/>
        <a:lstStyle/>
        <a:p>
          <a:endParaRPr lang="en-US"/>
        </a:p>
      </dgm:t>
    </dgm:pt>
    <dgm:pt modelId="{FA0714AE-7B47-43E3-A6E2-C66EE8C9EE2F}" type="pres">
      <dgm:prSet presAssocID="{1AC6C789-A6B0-4DB5-A585-55EE4068A4C1}" presName="root" presStyleCnt="0">
        <dgm:presLayoutVars>
          <dgm:dir/>
          <dgm:resizeHandles val="exact"/>
        </dgm:presLayoutVars>
      </dgm:prSet>
      <dgm:spPr/>
    </dgm:pt>
    <dgm:pt modelId="{FA9EA400-3712-4FE3-A6C2-BAD89AB37AD4}" type="pres">
      <dgm:prSet presAssocID="{D6FF0064-3603-4A80-A6CF-AC7840A57278}" presName="compNode" presStyleCnt="0"/>
      <dgm:spPr/>
    </dgm:pt>
    <dgm:pt modelId="{4683A2A0-23E7-4D87-8924-76BEE9FACFC8}" type="pres">
      <dgm:prSet presAssocID="{D6FF0064-3603-4A80-A6CF-AC7840A57278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E24D31E9-42A6-4F77-BD52-1031D401411A}" type="pres">
      <dgm:prSet presAssocID="{D6FF0064-3603-4A80-A6CF-AC7840A5727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F00E0F93-6ED2-4E5C-8AB3-55DD0D181C9E}" type="pres">
      <dgm:prSet presAssocID="{D6FF0064-3603-4A80-A6CF-AC7840A57278}" presName="spaceRect" presStyleCnt="0"/>
      <dgm:spPr/>
    </dgm:pt>
    <dgm:pt modelId="{1A0A5936-D55C-499B-945F-391202288EB6}" type="pres">
      <dgm:prSet presAssocID="{D6FF0064-3603-4A80-A6CF-AC7840A57278}" presName="textRect" presStyleLbl="revTx" presStyleIdx="0" presStyleCnt="3">
        <dgm:presLayoutVars>
          <dgm:chMax val="1"/>
          <dgm:chPref val="1"/>
        </dgm:presLayoutVars>
      </dgm:prSet>
      <dgm:spPr/>
    </dgm:pt>
    <dgm:pt modelId="{500005E4-EB62-4385-9756-2603CD7E73F8}" type="pres">
      <dgm:prSet presAssocID="{74ACC0CE-F259-4C5F-B0E3-C7681BA3633D}" presName="sibTrans" presStyleCnt="0"/>
      <dgm:spPr/>
    </dgm:pt>
    <dgm:pt modelId="{4B06E1A8-7CF4-4DD7-8D0C-5F58E60F95B1}" type="pres">
      <dgm:prSet presAssocID="{A5A0580E-A277-4388-AD66-0DD74B124098}" presName="compNode" presStyleCnt="0"/>
      <dgm:spPr/>
    </dgm:pt>
    <dgm:pt modelId="{30B01AD6-CF9E-4D13-A37A-9395FE22C766}" type="pres">
      <dgm:prSet presAssocID="{A5A0580E-A277-4388-AD66-0DD74B124098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E0DEF1D7-EF21-4C70-8F6B-E4470307E1BC}" type="pres">
      <dgm:prSet presAssocID="{A5A0580E-A277-4388-AD66-0DD74B12409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FF417910-58AB-4485-A7B8-514710EC07B6}" type="pres">
      <dgm:prSet presAssocID="{A5A0580E-A277-4388-AD66-0DD74B124098}" presName="spaceRect" presStyleCnt="0"/>
      <dgm:spPr/>
    </dgm:pt>
    <dgm:pt modelId="{11ED264D-A829-4719-83FC-1C454351FA7D}" type="pres">
      <dgm:prSet presAssocID="{A5A0580E-A277-4388-AD66-0DD74B124098}" presName="textRect" presStyleLbl="revTx" presStyleIdx="1" presStyleCnt="3">
        <dgm:presLayoutVars>
          <dgm:chMax val="1"/>
          <dgm:chPref val="1"/>
        </dgm:presLayoutVars>
      </dgm:prSet>
      <dgm:spPr/>
    </dgm:pt>
    <dgm:pt modelId="{281B11F1-8C18-4515-931C-50EF2276D74B}" type="pres">
      <dgm:prSet presAssocID="{5AAC3467-3AD2-4C17-B781-38F9698A3D68}" presName="sibTrans" presStyleCnt="0"/>
      <dgm:spPr/>
    </dgm:pt>
    <dgm:pt modelId="{F45D3284-D853-4F08-9CA4-30DC704D6053}" type="pres">
      <dgm:prSet presAssocID="{A426FA5B-4895-49C2-AAC5-7F5B06F35AFC}" presName="compNode" presStyleCnt="0"/>
      <dgm:spPr/>
    </dgm:pt>
    <dgm:pt modelId="{8B24776D-4FBE-4278-93FD-2E459124B682}" type="pres">
      <dgm:prSet presAssocID="{A426FA5B-4895-49C2-AAC5-7F5B06F35AFC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917000C5-B6A8-4C22-96C2-326C5E6FA0F2}" type="pres">
      <dgm:prSet presAssocID="{A426FA5B-4895-49C2-AAC5-7F5B06F35AF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57B53244-8201-46DA-ABCF-0B83A96DC750}" type="pres">
      <dgm:prSet presAssocID="{A426FA5B-4895-49C2-AAC5-7F5B06F35AFC}" presName="spaceRect" presStyleCnt="0"/>
      <dgm:spPr/>
    </dgm:pt>
    <dgm:pt modelId="{55F35349-2458-4B52-81F1-5A52FDA99A4F}" type="pres">
      <dgm:prSet presAssocID="{A426FA5B-4895-49C2-AAC5-7F5B06F35AFC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CB2A8131-93EC-4C48-8D17-B560649E9D1D}" type="presOf" srcId="{D6FF0064-3603-4A80-A6CF-AC7840A57278}" destId="{1A0A5936-D55C-499B-945F-391202288EB6}" srcOrd="0" destOrd="0" presId="urn:microsoft.com/office/officeart/2018/5/layout/IconLeafLabelList"/>
    <dgm:cxn modelId="{6B7E8444-BB30-4CDA-A59D-10211F5BB8E2}" type="presOf" srcId="{1AC6C789-A6B0-4DB5-A585-55EE4068A4C1}" destId="{FA0714AE-7B47-43E3-A6E2-C66EE8C9EE2F}" srcOrd="0" destOrd="0" presId="urn:microsoft.com/office/officeart/2018/5/layout/IconLeafLabelList"/>
    <dgm:cxn modelId="{45162949-A69F-486E-8D0E-C3DFCD9D206B}" srcId="{1AC6C789-A6B0-4DB5-A585-55EE4068A4C1}" destId="{A426FA5B-4895-49C2-AAC5-7F5B06F35AFC}" srcOrd="2" destOrd="0" parTransId="{37C138F3-9ABD-4F71-A6B5-C2B3E42F6F6B}" sibTransId="{54217DDD-40F8-4363-80C9-8D793ED22B62}"/>
    <dgm:cxn modelId="{598AF969-6416-4D3E-9667-E782FA634D99}" type="presOf" srcId="{A5A0580E-A277-4388-AD66-0DD74B124098}" destId="{11ED264D-A829-4719-83FC-1C454351FA7D}" srcOrd="0" destOrd="0" presId="urn:microsoft.com/office/officeart/2018/5/layout/IconLeafLabelList"/>
    <dgm:cxn modelId="{DDFAE387-3645-41C3-9703-D03EB56D3488}" type="presOf" srcId="{A426FA5B-4895-49C2-AAC5-7F5B06F35AFC}" destId="{55F35349-2458-4B52-81F1-5A52FDA99A4F}" srcOrd="0" destOrd="0" presId="urn:microsoft.com/office/officeart/2018/5/layout/IconLeafLabelList"/>
    <dgm:cxn modelId="{ACEFA392-44E4-47F0-9EC5-615210B2A6BF}" srcId="{1AC6C789-A6B0-4DB5-A585-55EE4068A4C1}" destId="{D6FF0064-3603-4A80-A6CF-AC7840A57278}" srcOrd="0" destOrd="0" parTransId="{1780159A-B23A-4BFA-9E26-D78E98E0EFC7}" sibTransId="{74ACC0CE-F259-4C5F-B0E3-C7681BA3633D}"/>
    <dgm:cxn modelId="{396D95F3-AC44-4216-9B61-9156D91C50EF}" srcId="{1AC6C789-A6B0-4DB5-A585-55EE4068A4C1}" destId="{A5A0580E-A277-4388-AD66-0DD74B124098}" srcOrd="1" destOrd="0" parTransId="{32FE05C1-325C-4C01-B2D9-01231EDF0F38}" sibTransId="{5AAC3467-3AD2-4C17-B781-38F9698A3D68}"/>
    <dgm:cxn modelId="{BD376908-3684-47B5-BD09-AB573A644C07}" type="presParOf" srcId="{FA0714AE-7B47-43E3-A6E2-C66EE8C9EE2F}" destId="{FA9EA400-3712-4FE3-A6C2-BAD89AB37AD4}" srcOrd="0" destOrd="0" presId="urn:microsoft.com/office/officeart/2018/5/layout/IconLeafLabelList"/>
    <dgm:cxn modelId="{4C27110B-26BF-4ABC-8641-FA66207796EA}" type="presParOf" srcId="{FA9EA400-3712-4FE3-A6C2-BAD89AB37AD4}" destId="{4683A2A0-23E7-4D87-8924-76BEE9FACFC8}" srcOrd="0" destOrd="0" presId="urn:microsoft.com/office/officeart/2018/5/layout/IconLeafLabelList"/>
    <dgm:cxn modelId="{F6BB0937-DA2D-43D2-844D-09ECC194C255}" type="presParOf" srcId="{FA9EA400-3712-4FE3-A6C2-BAD89AB37AD4}" destId="{E24D31E9-42A6-4F77-BD52-1031D401411A}" srcOrd="1" destOrd="0" presId="urn:microsoft.com/office/officeart/2018/5/layout/IconLeafLabelList"/>
    <dgm:cxn modelId="{D36BFFC9-CF4A-47B6-8092-C640469C36F5}" type="presParOf" srcId="{FA9EA400-3712-4FE3-A6C2-BAD89AB37AD4}" destId="{F00E0F93-6ED2-4E5C-8AB3-55DD0D181C9E}" srcOrd="2" destOrd="0" presId="urn:microsoft.com/office/officeart/2018/5/layout/IconLeafLabelList"/>
    <dgm:cxn modelId="{97F718D9-2B9A-44AB-915E-67D35804E1F0}" type="presParOf" srcId="{FA9EA400-3712-4FE3-A6C2-BAD89AB37AD4}" destId="{1A0A5936-D55C-499B-945F-391202288EB6}" srcOrd="3" destOrd="0" presId="urn:microsoft.com/office/officeart/2018/5/layout/IconLeafLabelList"/>
    <dgm:cxn modelId="{09F2BA34-892B-422E-9095-6D633D767ECE}" type="presParOf" srcId="{FA0714AE-7B47-43E3-A6E2-C66EE8C9EE2F}" destId="{500005E4-EB62-4385-9756-2603CD7E73F8}" srcOrd="1" destOrd="0" presId="urn:microsoft.com/office/officeart/2018/5/layout/IconLeafLabelList"/>
    <dgm:cxn modelId="{6C5DD52F-8AD1-4252-AAA3-129DEB8E97D7}" type="presParOf" srcId="{FA0714AE-7B47-43E3-A6E2-C66EE8C9EE2F}" destId="{4B06E1A8-7CF4-4DD7-8D0C-5F58E60F95B1}" srcOrd="2" destOrd="0" presId="urn:microsoft.com/office/officeart/2018/5/layout/IconLeafLabelList"/>
    <dgm:cxn modelId="{CB87E334-4EF8-4BA7-871A-76F3CA33F2AF}" type="presParOf" srcId="{4B06E1A8-7CF4-4DD7-8D0C-5F58E60F95B1}" destId="{30B01AD6-CF9E-4D13-A37A-9395FE22C766}" srcOrd="0" destOrd="0" presId="urn:microsoft.com/office/officeart/2018/5/layout/IconLeafLabelList"/>
    <dgm:cxn modelId="{AC961484-B10F-4A47-BBFC-712B509EC420}" type="presParOf" srcId="{4B06E1A8-7CF4-4DD7-8D0C-5F58E60F95B1}" destId="{E0DEF1D7-EF21-4C70-8F6B-E4470307E1BC}" srcOrd="1" destOrd="0" presId="urn:microsoft.com/office/officeart/2018/5/layout/IconLeafLabelList"/>
    <dgm:cxn modelId="{90C87E0C-F575-472C-8A99-21633C384B13}" type="presParOf" srcId="{4B06E1A8-7CF4-4DD7-8D0C-5F58E60F95B1}" destId="{FF417910-58AB-4485-A7B8-514710EC07B6}" srcOrd="2" destOrd="0" presId="urn:microsoft.com/office/officeart/2018/5/layout/IconLeafLabelList"/>
    <dgm:cxn modelId="{6CF8DCA1-E417-451A-BAE9-4D6D7D91C5F1}" type="presParOf" srcId="{4B06E1A8-7CF4-4DD7-8D0C-5F58E60F95B1}" destId="{11ED264D-A829-4719-83FC-1C454351FA7D}" srcOrd="3" destOrd="0" presId="urn:microsoft.com/office/officeart/2018/5/layout/IconLeafLabelList"/>
    <dgm:cxn modelId="{73820914-4634-4353-9303-E19A498CD6D7}" type="presParOf" srcId="{FA0714AE-7B47-43E3-A6E2-C66EE8C9EE2F}" destId="{281B11F1-8C18-4515-931C-50EF2276D74B}" srcOrd="3" destOrd="0" presId="urn:microsoft.com/office/officeart/2018/5/layout/IconLeafLabelList"/>
    <dgm:cxn modelId="{95FE6080-0278-4A62-9DC8-826E3A194D1F}" type="presParOf" srcId="{FA0714AE-7B47-43E3-A6E2-C66EE8C9EE2F}" destId="{F45D3284-D853-4F08-9CA4-30DC704D6053}" srcOrd="4" destOrd="0" presId="urn:microsoft.com/office/officeart/2018/5/layout/IconLeafLabelList"/>
    <dgm:cxn modelId="{1808BC14-7AFA-4AEC-92B2-3DA4CE487269}" type="presParOf" srcId="{F45D3284-D853-4F08-9CA4-30DC704D6053}" destId="{8B24776D-4FBE-4278-93FD-2E459124B682}" srcOrd="0" destOrd="0" presId="urn:microsoft.com/office/officeart/2018/5/layout/IconLeafLabelList"/>
    <dgm:cxn modelId="{81599F54-41AA-4ADD-B474-50385155F318}" type="presParOf" srcId="{F45D3284-D853-4F08-9CA4-30DC704D6053}" destId="{917000C5-B6A8-4C22-96C2-326C5E6FA0F2}" srcOrd="1" destOrd="0" presId="urn:microsoft.com/office/officeart/2018/5/layout/IconLeafLabelList"/>
    <dgm:cxn modelId="{BA46D395-1415-463E-A2F2-10F627AE1840}" type="presParOf" srcId="{F45D3284-D853-4F08-9CA4-30DC704D6053}" destId="{57B53244-8201-46DA-ABCF-0B83A96DC750}" srcOrd="2" destOrd="0" presId="urn:microsoft.com/office/officeart/2018/5/layout/IconLeafLabelList"/>
    <dgm:cxn modelId="{30F40B3F-CB81-4AB4-BC46-72C18876E205}" type="presParOf" srcId="{F45D3284-D853-4F08-9CA4-30DC704D6053}" destId="{55F35349-2458-4B52-81F1-5A52FDA99A4F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EA8F89-D4D0-471A-BCCE-34A33542A8BA}">
      <dsp:nvSpPr>
        <dsp:cNvPr id="0" name=""/>
        <dsp:cNvSpPr/>
      </dsp:nvSpPr>
      <dsp:spPr>
        <a:xfrm>
          <a:off x="892" y="296961"/>
          <a:ext cx="3482578" cy="208954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>
              <a:latin typeface="Century Gothic" panose="020F0302020204030204"/>
            </a:rPr>
            <a:t>Emily Buckley</a:t>
          </a:r>
          <a:endParaRPr lang="en-US" sz="4200" kern="1200"/>
        </a:p>
      </dsp:txBody>
      <dsp:txXfrm>
        <a:off x="892" y="296961"/>
        <a:ext cx="3482578" cy="2089546"/>
      </dsp:txXfrm>
    </dsp:sp>
    <dsp:sp modelId="{F100CCA1-352B-4BF1-BB1D-E6C936B77CC1}">
      <dsp:nvSpPr>
        <dsp:cNvPr id="0" name=""/>
        <dsp:cNvSpPr/>
      </dsp:nvSpPr>
      <dsp:spPr>
        <a:xfrm>
          <a:off x="3831728" y="296961"/>
          <a:ext cx="3482578" cy="208954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>
              <a:latin typeface="Century Gothic" panose="020F0302020204030204"/>
            </a:rPr>
            <a:t>Bernard Barry</a:t>
          </a:r>
          <a:endParaRPr lang="en-US" sz="4200" kern="1200"/>
        </a:p>
      </dsp:txBody>
      <dsp:txXfrm>
        <a:off x="3831728" y="296961"/>
        <a:ext cx="3482578" cy="2089546"/>
      </dsp:txXfrm>
    </dsp:sp>
    <dsp:sp modelId="{6A95745D-797B-4A3E-9554-997318D6CB91}">
      <dsp:nvSpPr>
        <dsp:cNvPr id="0" name=""/>
        <dsp:cNvSpPr/>
      </dsp:nvSpPr>
      <dsp:spPr>
        <a:xfrm>
          <a:off x="1916310" y="2734766"/>
          <a:ext cx="3482578" cy="208954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>
              <a:latin typeface="Century Gothic" panose="020F0302020204030204"/>
            </a:rPr>
            <a:t>Lisa Stoothoff &amp; Mary Pflanz</a:t>
          </a:r>
          <a:endParaRPr lang="en-US" sz="4200" kern="1200"/>
        </a:p>
      </dsp:txBody>
      <dsp:txXfrm>
        <a:off x="1916310" y="2734766"/>
        <a:ext cx="3482578" cy="20895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7F0566-E261-45AE-8160-8B9844E58C8A}">
      <dsp:nvSpPr>
        <dsp:cNvPr id="0" name=""/>
        <dsp:cNvSpPr/>
      </dsp:nvSpPr>
      <dsp:spPr>
        <a:xfrm>
          <a:off x="0" y="2500"/>
          <a:ext cx="73152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17E0CC-8AC1-4E01-8051-C3FFB7E45A9E}">
      <dsp:nvSpPr>
        <dsp:cNvPr id="0" name=""/>
        <dsp:cNvSpPr/>
      </dsp:nvSpPr>
      <dsp:spPr>
        <a:xfrm>
          <a:off x="0" y="2500"/>
          <a:ext cx="7315200" cy="1705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>
              <a:latin typeface="Century Gothic" panose="020F0302020204030204"/>
            </a:rPr>
            <a:t>Retention</a:t>
          </a:r>
          <a:endParaRPr lang="en-US" sz="4800" kern="1200"/>
        </a:p>
      </dsp:txBody>
      <dsp:txXfrm>
        <a:off x="0" y="2500"/>
        <a:ext cx="7315200" cy="1705424"/>
      </dsp:txXfrm>
    </dsp:sp>
    <dsp:sp modelId="{12D34C6E-F759-4ED0-8B65-B4B1F0F387B7}">
      <dsp:nvSpPr>
        <dsp:cNvPr id="0" name=""/>
        <dsp:cNvSpPr/>
      </dsp:nvSpPr>
      <dsp:spPr>
        <a:xfrm>
          <a:off x="0" y="1707925"/>
          <a:ext cx="73152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8538CE-B4D7-4898-9D6E-02EF4FEB080F}">
      <dsp:nvSpPr>
        <dsp:cNvPr id="0" name=""/>
        <dsp:cNvSpPr/>
      </dsp:nvSpPr>
      <dsp:spPr>
        <a:xfrm>
          <a:off x="0" y="1707925"/>
          <a:ext cx="7315200" cy="1705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>
              <a:latin typeface="Century Gothic" panose="020F0302020204030204"/>
            </a:rPr>
            <a:t>Assessment Day Handbook</a:t>
          </a:r>
          <a:endParaRPr lang="en-US" sz="4800" kern="1200"/>
        </a:p>
      </dsp:txBody>
      <dsp:txXfrm>
        <a:off x="0" y="1707925"/>
        <a:ext cx="7315200" cy="1705424"/>
      </dsp:txXfrm>
    </dsp:sp>
    <dsp:sp modelId="{605FD73B-754E-4860-8DF1-26A76D62C616}">
      <dsp:nvSpPr>
        <dsp:cNvPr id="0" name=""/>
        <dsp:cNvSpPr/>
      </dsp:nvSpPr>
      <dsp:spPr>
        <a:xfrm>
          <a:off x="0" y="3413349"/>
          <a:ext cx="73152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2AEA15-936F-485F-9198-D316F33CFF6A}">
      <dsp:nvSpPr>
        <dsp:cNvPr id="0" name=""/>
        <dsp:cNvSpPr/>
      </dsp:nvSpPr>
      <dsp:spPr>
        <a:xfrm>
          <a:off x="0" y="3413349"/>
          <a:ext cx="7315200" cy="1705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>
              <a:latin typeface="Century Gothic" panose="020F0302020204030204"/>
            </a:rPr>
            <a:t>Department working groups</a:t>
          </a:r>
          <a:endParaRPr lang="en-US" sz="4800" kern="1200"/>
        </a:p>
      </dsp:txBody>
      <dsp:txXfrm>
        <a:off x="0" y="3413349"/>
        <a:ext cx="7315200" cy="17054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83A2A0-23E7-4D87-8924-76BEE9FACFC8}">
      <dsp:nvSpPr>
        <dsp:cNvPr id="0" name=""/>
        <dsp:cNvSpPr/>
      </dsp:nvSpPr>
      <dsp:spPr>
        <a:xfrm>
          <a:off x="494099" y="1345637"/>
          <a:ext cx="1303875" cy="1303875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4D31E9-42A6-4F77-BD52-1031D401411A}">
      <dsp:nvSpPr>
        <dsp:cNvPr id="0" name=""/>
        <dsp:cNvSpPr/>
      </dsp:nvSpPr>
      <dsp:spPr>
        <a:xfrm>
          <a:off x="771974" y="1623512"/>
          <a:ext cx="748125" cy="7481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0A5936-D55C-499B-945F-391202288EB6}">
      <dsp:nvSpPr>
        <dsp:cNvPr id="0" name=""/>
        <dsp:cNvSpPr/>
      </dsp:nvSpPr>
      <dsp:spPr>
        <a:xfrm>
          <a:off x="77287" y="3055637"/>
          <a:ext cx="21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/>
            <a:t>Student Success Academy Updates</a:t>
          </a:r>
        </a:p>
      </dsp:txBody>
      <dsp:txXfrm>
        <a:off x="77287" y="3055637"/>
        <a:ext cx="2137500" cy="720000"/>
      </dsp:txXfrm>
    </dsp:sp>
    <dsp:sp modelId="{30B01AD6-CF9E-4D13-A37A-9395FE22C766}">
      <dsp:nvSpPr>
        <dsp:cNvPr id="0" name=""/>
        <dsp:cNvSpPr/>
      </dsp:nvSpPr>
      <dsp:spPr>
        <a:xfrm>
          <a:off x="3005662" y="1345637"/>
          <a:ext cx="1303875" cy="1303875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DEF1D7-EF21-4C70-8F6B-E4470307E1BC}">
      <dsp:nvSpPr>
        <dsp:cNvPr id="0" name=""/>
        <dsp:cNvSpPr/>
      </dsp:nvSpPr>
      <dsp:spPr>
        <a:xfrm>
          <a:off x="3283537" y="1623512"/>
          <a:ext cx="748125" cy="7481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ED264D-A829-4719-83FC-1C454351FA7D}">
      <dsp:nvSpPr>
        <dsp:cNvPr id="0" name=""/>
        <dsp:cNvSpPr/>
      </dsp:nvSpPr>
      <dsp:spPr>
        <a:xfrm>
          <a:off x="2588849" y="3055637"/>
          <a:ext cx="21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/>
            <a:t>Activity</a:t>
          </a:r>
        </a:p>
      </dsp:txBody>
      <dsp:txXfrm>
        <a:off x="2588849" y="3055637"/>
        <a:ext cx="2137500" cy="720000"/>
      </dsp:txXfrm>
    </dsp:sp>
    <dsp:sp modelId="{8B24776D-4FBE-4278-93FD-2E459124B682}">
      <dsp:nvSpPr>
        <dsp:cNvPr id="0" name=""/>
        <dsp:cNvSpPr/>
      </dsp:nvSpPr>
      <dsp:spPr>
        <a:xfrm>
          <a:off x="5517225" y="1345637"/>
          <a:ext cx="1303875" cy="1303875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7000C5-B6A8-4C22-96C2-326C5E6FA0F2}">
      <dsp:nvSpPr>
        <dsp:cNvPr id="0" name=""/>
        <dsp:cNvSpPr/>
      </dsp:nvSpPr>
      <dsp:spPr>
        <a:xfrm>
          <a:off x="5795100" y="1623512"/>
          <a:ext cx="748125" cy="7481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F35349-2458-4B52-81F1-5A52FDA99A4F}">
      <dsp:nvSpPr>
        <dsp:cNvPr id="0" name=""/>
        <dsp:cNvSpPr/>
      </dsp:nvSpPr>
      <dsp:spPr>
        <a:xfrm>
          <a:off x="5100412" y="3055637"/>
          <a:ext cx="21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/>
            <a:t>Q&amp;A</a:t>
          </a:r>
        </a:p>
      </dsp:txBody>
      <dsp:txXfrm>
        <a:off x="5100412" y="3055637"/>
        <a:ext cx="21375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025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938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776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989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488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1/18/2022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435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1/18/2022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20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1/18/2022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359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97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1/18/2022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680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1/18/2022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17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507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oundreport.com/what-are-the-various-organisational-design-and-change-variables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c/3.0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viantart.com/javaleaf/art/Coffee-Gif-690891725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7115F77-2FAE-4CA7-9A7F-10D5F2C8F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D4C046-A04C-46CC-AFA3-6B0621F62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5D5C296-F4B1-4AE5-8EEB-9FEB7ED17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1" r="9114" b="130"/>
          <a:stretch/>
        </p:blipFill>
        <p:spPr>
          <a:xfrm>
            <a:off x="20" y="-1"/>
            <a:ext cx="12188932" cy="6858000"/>
          </a:xfrm>
          <a:prstGeom prst="rect">
            <a:avLst/>
          </a:prstGeom>
          <a:noFill/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C1ACE66-194D-48C4-A14A-6933B3528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>
              <a:lumMod val="50000"/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298448"/>
            <a:ext cx="3685070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500" spc="-100"/>
              <a:t>Donnelly College  Workshop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7" y="4670246"/>
            <a:ext cx="3685069" cy="9144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>
                <a:solidFill>
                  <a:schemeClr val="accent1">
                    <a:lumMod val="20000"/>
                    <a:lumOff val="80000"/>
                  </a:schemeClr>
                </a:solidFill>
              </a:rPr>
              <a:t>January 18, 2022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25B886A-7ED1-4B77-819B-76ACBEFB0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17115F77-2FAE-4CA7-9A7F-10D5F2C8F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CD4C046-A04C-46CC-AFA3-6B0621F62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BC512124-0D13-4ED9-80B7-52AE15B6B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Pizza and toppics on table">
            <a:extLst>
              <a:ext uri="{FF2B5EF4-FFF2-40B4-BE49-F238E27FC236}">
                <a16:creationId xmlns:a16="http://schemas.microsoft.com/office/drawing/2014/main" id="{8E4A4F28-0126-4600-9F65-4928DAA418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3088" b="12643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03378F-672A-475E-8630-ABBEA2AE9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298448"/>
            <a:ext cx="7315200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900" spc="-100">
                <a:solidFill>
                  <a:schemeClr val="tx1"/>
                </a:solidFill>
              </a:rPr>
              <a:t>LUNCH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AB65AAC-86FF-4840-84E7-0C4C41BE9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0015" y="4670246"/>
            <a:ext cx="7315200" cy="9144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>
                <a:solidFill>
                  <a:schemeClr val="tx1"/>
                </a:solidFill>
              </a:rPr>
              <a:t>12pm-1pm</a:t>
            </a:r>
          </a:p>
        </p:txBody>
      </p:sp>
    </p:spTree>
    <p:extLst>
      <p:ext uri="{BB962C8B-B14F-4D97-AF65-F5344CB8AC3E}">
        <p14:creationId xmlns:p14="http://schemas.microsoft.com/office/powerpoint/2010/main" val="13991147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B3216-CA22-4D54-B3A1-AECC2940F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218" y="1123645"/>
            <a:ext cx="2947482" cy="4601183"/>
          </a:xfrm>
        </p:spPr>
        <p:txBody>
          <a:bodyPr anchor="ctr">
            <a:normAutofit/>
          </a:bodyPr>
          <a:lstStyle/>
          <a:p>
            <a:r>
              <a:rPr lang="en-US"/>
              <a:t>Student Success Academy</a:t>
            </a:r>
            <a:br>
              <a:rPr lang="en-US"/>
            </a:br>
            <a:r>
              <a:rPr lang="en-US"/>
              <a:t>1:00-1:45pm</a:t>
            </a:r>
            <a:br>
              <a:rPr lang="en-US"/>
            </a:b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D49C967-BD2C-47C1-9A90-69FF871F94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49214"/>
              </p:ext>
            </p:extLst>
          </p:nvPr>
        </p:nvGraphicFramePr>
        <p:xfrm>
          <a:off x="3868738" y="863600"/>
          <a:ext cx="7315200" cy="512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8952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86EEAC6-011F-4499-ACFF-2FDC742DB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970F14D-B6E6-40EA-96B4-4E18D0CF9D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DADC4F84-175A-4AB1-916C-1E5796E1E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White puzzle with one red piece">
            <a:extLst>
              <a:ext uri="{FF2B5EF4-FFF2-40B4-BE49-F238E27FC236}">
                <a16:creationId xmlns:a16="http://schemas.microsoft.com/office/drawing/2014/main" id="{7CE68016-480C-481F-93B6-C30944794E6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alphaModFix amt="2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30F9512-E6DC-47B9-B0FC-95E7394D8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864108"/>
            <a:ext cx="6367940" cy="51206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7200" i="1">
                <a:ln w="15875">
                  <a:solidFill>
                    <a:srgbClr val="FFFFFF"/>
                  </a:solidFill>
                </a:ln>
                <a:noFill/>
              </a:rPr>
              <a:t>Building on Foundations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B851A-3F5A-45AE-BC9D-3E61587287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30207" y="864108"/>
            <a:ext cx="3947418" cy="51206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>
                <a:solidFill>
                  <a:schemeClr val="tx1"/>
                </a:solidFill>
              </a:rPr>
              <a:t>Strategic Plan</a:t>
            </a:r>
          </a:p>
          <a:p>
            <a:r>
              <a:rPr lang="en-US">
                <a:solidFill>
                  <a:schemeClr val="tx1"/>
                </a:solidFill>
              </a:rPr>
              <a:t>Committee</a:t>
            </a:r>
          </a:p>
          <a:p>
            <a:r>
              <a:rPr lang="en-US">
                <a:solidFill>
                  <a:schemeClr val="tx1"/>
                </a:solidFill>
              </a:rPr>
              <a:t>Strategic Initiatives</a:t>
            </a:r>
          </a:p>
          <a:p>
            <a:r>
              <a:rPr lang="en-US">
                <a:solidFill>
                  <a:schemeClr val="tx1"/>
                </a:solidFill>
              </a:rPr>
              <a:t>3-year plan followed by 5-year plan</a:t>
            </a:r>
          </a:p>
        </p:txBody>
      </p:sp>
    </p:spTree>
    <p:extLst>
      <p:ext uri="{BB962C8B-B14F-4D97-AF65-F5344CB8AC3E}">
        <p14:creationId xmlns:p14="http://schemas.microsoft.com/office/powerpoint/2010/main" val="24351335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FBD54-4DC8-4477-8617-8BDA328A0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80504-92C4-430A-9407-C83C1D4DD71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Step 1</a:t>
            </a:r>
          </a:p>
          <a:p>
            <a:pPr marL="0" indent="0">
              <a:buNone/>
            </a:pPr>
            <a:r>
              <a:rPr lang="en-US" dirty="0"/>
              <a:t>Start with Mission, Vision, and  Values: Catholic Identity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STEP 3</a:t>
            </a:r>
          </a:p>
          <a:p>
            <a:pPr marL="0" indent="0">
              <a:buNone/>
            </a:pPr>
            <a:r>
              <a:rPr lang="en-US" dirty="0"/>
              <a:t>PRIORITIZE OBJECTIVES:</a:t>
            </a:r>
          </a:p>
          <a:p>
            <a:r>
              <a:rPr lang="en-US" dirty="0"/>
              <a:t>Grow Enrollment</a:t>
            </a:r>
          </a:p>
          <a:p>
            <a:r>
              <a:rPr lang="en-US" dirty="0"/>
              <a:t>Grow Endowment</a:t>
            </a:r>
          </a:p>
          <a:p>
            <a:r>
              <a:rPr lang="en-US" dirty="0"/>
              <a:t>Increase Organizational Effectiveness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84FFCF-7639-499E-8CBA-E028BE047E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STEP 2</a:t>
            </a:r>
          </a:p>
          <a:p>
            <a:r>
              <a:rPr lang="en-US" dirty="0"/>
              <a:t>SWOT Analysis</a:t>
            </a:r>
          </a:p>
          <a:p>
            <a:endParaRPr lang="en-US"/>
          </a:p>
          <a:p>
            <a:endParaRPr lang="en-US"/>
          </a:p>
          <a:p>
            <a:r>
              <a:rPr lang="en-US" dirty="0"/>
              <a:t>STEP 4</a:t>
            </a:r>
          </a:p>
          <a:p>
            <a:r>
              <a:rPr lang="en-US" dirty="0"/>
              <a:t>Identify Strategic Issues</a:t>
            </a:r>
          </a:p>
        </p:txBody>
      </p:sp>
      <p:pic>
        <p:nvPicPr>
          <p:cNvPr id="5" name="Picture 5" descr="A picture containing wire, lamp&#10;&#10;Description automatically generated">
            <a:extLst>
              <a:ext uri="{FF2B5EF4-FFF2-40B4-BE49-F238E27FC236}">
                <a16:creationId xmlns:a16="http://schemas.microsoft.com/office/drawing/2014/main" id="{003B0D15-B112-4FA0-BD2B-09DCA721A7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53042" y="2413958"/>
            <a:ext cx="2743200" cy="16131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58A0AA-D2E8-47EE-B156-F8B455E249F4}"/>
              </a:ext>
            </a:extLst>
          </p:cNvPr>
          <p:cNvSpPr txBox="1"/>
          <p:nvPr/>
        </p:nvSpPr>
        <p:spPr>
          <a:xfrm>
            <a:off x="253042" y="4242758"/>
            <a:ext cx="2743200" cy="274368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r>
              <a:rPr lang="en-US">
                <a:hlinkClick r:id="rId3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4"/>
              </a:rPr>
              <a:t>CC BY-NC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0431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E04D3-DBB9-42CB-8873-AE415F40F7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en-US" sz="5800"/>
              <a:t>Mass</a:t>
            </a:r>
            <a:br>
              <a:rPr lang="en-US" sz="5800"/>
            </a:br>
            <a:r>
              <a:rPr lang="en-US" sz="5800"/>
              <a:t>8:00am</a:t>
            </a:r>
            <a:br>
              <a:rPr lang="en-US" sz="5800"/>
            </a:br>
            <a:r>
              <a:rPr lang="en-US" sz="5800"/>
              <a:t>Blessed </a:t>
            </a:r>
            <a:r>
              <a:rPr lang="en-US" sz="5800" err="1"/>
              <a:t>Seelos</a:t>
            </a:r>
            <a:r>
              <a:rPr lang="en-US" sz="5800"/>
              <a:t> Chapel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AC56B13-B529-46C0-ADE8-01EDCB4DD9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565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49D72-7530-4A69-92C1-13D8BBF74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President’s report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B8D9C1-5798-4C1D-80C8-D61C151F8E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2904" y="4546428"/>
            <a:ext cx="8939784" cy="938323"/>
          </a:xfrm>
        </p:spPr>
        <p:txBody>
          <a:bodyPr>
            <a:noAutofit/>
          </a:bodyPr>
          <a:lstStyle/>
          <a:p>
            <a:r>
              <a:rPr lang="en-US" sz="2400"/>
              <a:t>Monsignor </a:t>
            </a:r>
            <a:r>
              <a:rPr lang="en-US" sz="2400" err="1"/>
              <a:t>Swetland</a:t>
            </a:r>
            <a:endParaRPr lang="en-US" sz="2400"/>
          </a:p>
          <a:p>
            <a:r>
              <a:rPr lang="en-US" sz="2400"/>
              <a:t>8:45-9:15 am</a:t>
            </a:r>
          </a:p>
        </p:txBody>
      </p:sp>
    </p:spTree>
    <p:extLst>
      <p:ext uri="{BB962C8B-B14F-4D97-AF65-F5344CB8AC3E}">
        <p14:creationId xmlns:p14="http://schemas.microsoft.com/office/powerpoint/2010/main" val="2754803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725D6-EAE0-44AB-8905-0B5D7EEA6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/>
              <a:t>College Updates From Your VPs</a:t>
            </a:r>
            <a:br>
              <a:rPr lang="en-US"/>
            </a:br>
            <a:r>
              <a:rPr lang="en-US"/>
              <a:t>9:15-9:45 am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39C5524-CA43-4FD8-8B6D-D28CCF02BE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062126"/>
              </p:ext>
            </p:extLst>
          </p:nvPr>
        </p:nvGraphicFramePr>
        <p:xfrm>
          <a:off x="3868738" y="863600"/>
          <a:ext cx="7315200" cy="512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7465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DE56E-17A8-4A43-98FE-B5ADF1D6C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/>
              <a:t>Assessment Day</a:t>
            </a:r>
            <a:br>
              <a:rPr lang="en-US"/>
            </a:br>
            <a:r>
              <a:rPr lang="en-US"/>
              <a:t>9:45-11:00 am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597147C-A7D2-462A-9F74-DA757F0EC5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563092"/>
              </p:ext>
            </p:extLst>
          </p:nvPr>
        </p:nvGraphicFramePr>
        <p:xfrm>
          <a:off x="3868738" y="863600"/>
          <a:ext cx="7315200" cy="512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5210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076682-1CEF-42B2-8D7B-7DA23751E672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EA0CBEF-4971-478A-8B64-EBAC999018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655023"/>
              </p:ext>
            </p:extLst>
          </p:nvPr>
        </p:nvGraphicFramePr>
        <p:xfrm>
          <a:off x="592666" y="941916"/>
          <a:ext cx="9384168" cy="52063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78625">
                  <a:extLst>
                    <a:ext uri="{9D8B030D-6E8A-4147-A177-3AD203B41FA5}">
                      <a16:colId xmlns:a16="http://schemas.microsoft.com/office/drawing/2014/main" val="3765068457"/>
                    </a:ext>
                  </a:extLst>
                </a:gridCol>
                <a:gridCol w="2605543">
                  <a:extLst>
                    <a:ext uri="{9D8B030D-6E8A-4147-A177-3AD203B41FA5}">
                      <a16:colId xmlns:a16="http://schemas.microsoft.com/office/drawing/2014/main" val="2692579117"/>
                    </a:ext>
                  </a:extLst>
                </a:gridCol>
              </a:tblGrid>
              <a:tr h="431917">
                <a:tc>
                  <a:txBody>
                    <a:bodyPr/>
                    <a:lstStyle/>
                    <a:p>
                      <a:pPr>
                        <a:spcAft>
                          <a:spcPts val="2250"/>
                        </a:spcAft>
                      </a:pPr>
                      <a:r>
                        <a:rPr lang="en-US" sz="1000">
                          <a:effectLst/>
                        </a:rPr>
                        <a:t>Martin Luther King Day - College Closed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>
                        <a:spcAft>
                          <a:spcPts val="225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</a:rPr>
                        <a:t>January 17</a:t>
                      </a:r>
                      <a:endParaRPr lang="en-US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0" marR="95250" marT="95250" marB="9525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374481"/>
                  </a:ext>
                </a:extLst>
              </a:tr>
              <a:tr h="4319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College Workshop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January 18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2119431413"/>
                  </a:ext>
                </a:extLst>
              </a:tr>
              <a:tr h="4319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Day and Evening Classes Begin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January 24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1253753926"/>
                  </a:ext>
                </a:extLst>
              </a:tr>
              <a:tr h="4319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Last Day for Schedule Changes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January 30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58152073"/>
                  </a:ext>
                </a:extLst>
              </a:tr>
              <a:tr h="4319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Summary Attendance Due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February 6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357650991"/>
                  </a:ext>
                </a:extLst>
              </a:tr>
              <a:tr h="431916">
                <a:tc>
                  <a:txBody>
                    <a:bodyPr/>
                    <a:lstStyle/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344529"/>
                          </a:solidFill>
                          <a:effectLst/>
                        </a:rPr>
                        <a:t>Common Read- Guest Lecturer Maureen Mahoney</a:t>
                      </a:r>
                    </a:p>
                  </a:txBody>
                  <a:tcPr marL="95249" marR="95249" marT="95249" marB="95249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February 22</a:t>
                      </a:r>
                    </a:p>
                  </a:txBody>
                  <a:tcPr marL="95249" marR="95249" marT="95249" marB="95249"/>
                </a:tc>
                <a:extLst>
                  <a:ext uri="{0D108BD9-81ED-4DB2-BD59-A6C34878D82A}">
                    <a16:rowId xmlns:a16="http://schemas.microsoft.com/office/drawing/2014/main" val="537089274"/>
                  </a:ext>
                </a:extLst>
              </a:tr>
              <a:tr h="431917"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Pi Day (11am)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March 11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2835919754"/>
                  </a:ext>
                </a:extLst>
              </a:tr>
              <a:tr h="4319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Mid-Term Grades Due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March 13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1905497103"/>
                  </a:ext>
                </a:extLst>
              </a:tr>
              <a:tr h="431916">
                <a:tc>
                  <a:txBody>
                    <a:bodyPr/>
                    <a:lstStyle/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Spring Break Students</a:t>
                      </a:r>
                    </a:p>
                  </a:txBody>
                  <a:tcPr marL="95249" marR="95249" marT="95249" marB="95249"/>
                </a:tc>
                <a:tc>
                  <a:txBody>
                    <a:bodyPr/>
                    <a:lstStyle/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March 14-19</a:t>
                      </a:r>
                    </a:p>
                  </a:txBody>
                  <a:tcPr marL="95249" marR="95249" marT="95249" marB="95249"/>
                </a:tc>
                <a:extLst>
                  <a:ext uri="{0D108BD9-81ED-4DB2-BD59-A6C34878D82A}">
                    <a16:rowId xmlns:a16="http://schemas.microsoft.com/office/drawing/2014/main" val="4056930528"/>
                  </a:ext>
                </a:extLst>
              </a:tr>
              <a:tr h="7143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Mid-Semester Classes Start</a:t>
                      </a:r>
                      <a:endParaRPr lang="en-US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000">
                        <a:effectLst/>
                      </a:endParaRPr>
                    </a:p>
                    <a:p>
                      <a:pPr lvl="0">
                        <a:spcAft>
                          <a:spcPts val="0"/>
                        </a:spcAft>
                        <a:buNone/>
                      </a:pPr>
                      <a:endParaRPr lang="en-US" sz="1000"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March 21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2283682725"/>
                  </a:ext>
                </a:extLst>
              </a:tr>
              <a:tr h="604684">
                <a:tc>
                  <a:txBody>
                    <a:bodyPr/>
                    <a:lstStyle/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344529"/>
                          </a:solidFill>
                          <a:effectLst/>
                        </a:rPr>
                        <a:t>Common Read- Student Refugee Panel</a:t>
                      </a:r>
                    </a:p>
                  </a:txBody>
                  <a:tcPr marL="95249" marR="95249" marT="95249" marB="95249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March 23</a:t>
                      </a:r>
                    </a:p>
                  </a:txBody>
                  <a:tcPr marL="95249" marR="95249" marT="95249" marB="95249"/>
                </a:tc>
                <a:extLst>
                  <a:ext uri="{0D108BD9-81ED-4DB2-BD59-A6C34878D82A}">
                    <a16:rowId xmlns:a16="http://schemas.microsoft.com/office/drawing/2014/main" val="177789931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10DD751-5501-4100-8376-2A6F42EB2D0A}"/>
              </a:ext>
            </a:extLst>
          </p:cNvPr>
          <p:cNvSpPr txBox="1"/>
          <p:nvPr/>
        </p:nvSpPr>
        <p:spPr>
          <a:xfrm>
            <a:off x="927100" y="5969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/>
              <a:t>SPRING 2022 DATES</a:t>
            </a:r>
          </a:p>
        </p:txBody>
      </p:sp>
    </p:spTree>
    <p:extLst>
      <p:ext uri="{BB962C8B-B14F-4D97-AF65-F5344CB8AC3E}">
        <p14:creationId xmlns:p14="http://schemas.microsoft.com/office/powerpoint/2010/main" val="783219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730386-78E3-4F59-B495-711F78929CB3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6B98D7E-6CE5-4572-A2B8-7A338FED6C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3772537"/>
              </p:ext>
            </p:extLst>
          </p:nvPr>
        </p:nvGraphicFramePr>
        <p:xfrm>
          <a:off x="423333" y="338666"/>
          <a:ext cx="11165850" cy="64823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82925">
                  <a:extLst>
                    <a:ext uri="{9D8B030D-6E8A-4147-A177-3AD203B41FA5}">
                      <a16:colId xmlns:a16="http://schemas.microsoft.com/office/drawing/2014/main" val="2742207253"/>
                    </a:ext>
                  </a:extLst>
                </a:gridCol>
                <a:gridCol w="5582925">
                  <a:extLst>
                    <a:ext uri="{9D8B030D-6E8A-4147-A177-3AD203B41FA5}">
                      <a16:colId xmlns:a16="http://schemas.microsoft.com/office/drawing/2014/main" val="1724526886"/>
                    </a:ext>
                  </a:extLst>
                </a:gridCol>
              </a:tblGrid>
              <a:tr h="730250">
                <a:tc>
                  <a:txBody>
                    <a:bodyPr/>
                    <a:lstStyle/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344529"/>
                          </a:solidFill>
                          <a:effectLst/>
                        </a:rPr>
                        <a:t>Common Read- Student Expo</a:t>
                      </a:r>
                    </a:p>
                    <a:p>
                      <a:pPr lvl="0">
                        <a:spcAft>
                          <a:spcPts val="0"/>
                        </a:spcAft>
                        <a:buNone/>
                      </a:pPr>
                      <a:endParaRPr lang="en-US" sz="1000">
                        <a:solidFill>
                          <a:srgbClr val="344529"/>
                        </a:solidFill>
                        <a:effectLst/>
                      </a:endParaRPr>
                    </a:p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344529"/>
                          </a:solidFill>
                          <a:effectLst/>
                        </a:rPr>
                        <a:t>Rabbi Motti</a:t>
                      </a:r>
                    </a:p>
                  </a:txBody>
                  <a:tcPr marL="95249" marR="95249" marT="95249" marB="95249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</a:rPr>
                        <a:t>April 7</a:t>
                      </a:r>
                    </a:p>
                  </a:txBody>
                  <a:tcPr marL="95249" marR="95249" marT="95249" marB="95249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1367207"/>
                  </a:ext>
                </a:extLst>
              </a:tr>
              <a:tr h="4778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Easter Break - College Closed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April 15-17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3155910132"/>
                  </a:ext>
                </a:extLst>
              </a:tr>
              <a:tr h="4778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Classes Resume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April 19</a:t>
                      </a:r>
                      <a:endParaRPr lang="en-US"/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464282810"/>
                  </a:ext>
                </a:extLst>
              </a:tr>
              <a:tr h="4778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Multi-cultural Fest (Noon)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April 20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72599618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Feast of St. George </a:t>
                      </a:r>
                    </a:p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Grand Opening Celebration</a:t>
                      </a: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April 22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723126400"/>
                  </a:ext>
                </a:extLst>
              </a:tr>
              <a:tr h="4778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Last Day for Students to Withdraw from Classes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April 22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1397837285"/>
                  </a:ext>
                </a:extLst>
              </a:tr>
              <a:tr h="477892">
                <a:tc>
                  <a:txBody>
                    <a:bodyPr/>
                    <a:lstStyle/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Donnelly College Grand Opening</a:t>
                      </a:r>
                    </a:p>
                  </a:txBody>
                  <a:tcPr marL="95249" marR="95249" marT="95249" marB="95249"/>
                </a:tc>
                <a:tc>
                  <a:txBody>
                    <a:bodyPr/>
                    <a:lstStyle/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April 22</a:t>
                      </a:r>
                    </a:p>
                  </a:txBody>
                  <a:tcPr marL="95249" marR="95249" marT="95249" marB="95249"/>
                </a:tc>
                <a:extLst>
                  <a:ext uri="{0D108BD9-81ED-4DB2-BD59-A6C34878D82A}">
                    <a16:rowId xmlns:a16="http://schemas.microsoft.com/office/drawing/2014/main" val="2689587491"/>
                  </a:ext>
                </a:extLst>
              </a:tr>
              <a:tr h="4778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Assessment Day (Alternate Class Assignments)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April 29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4022554642"/>
                  </a:ext>
                </a:extLst>
              </a:tr>
              <a:tr h="4778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Final Exams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May 11-13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934410590"/>
                  </a:ext>
                </a:extLst>
              </a:tr>
              <a:tr h="4778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Invocation and Commendation Ceremony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May 13</a:t>
                      </a: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4275085575"/>
                  </a:ext>
                </a:extLst>
              </a:tr>
              <a:tr h="4778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Semester Ends at 10:00 p.m.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May 13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1220755095"/>
                  </a:ext>
                </a:extLst>
              </a:tr>
              <a:tr h="4778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Commencement (3:00pm Savior Pastoral Center)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May 15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2237137323"/>
                  </a:ext>
                </a:extLst>
              </a:tr>
              <a:tr h="4778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Grades Due by 11:59 p.m.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May 15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119627279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E1B1262-06A2-4761-AC1F-4A477103443E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10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03F5B0B0-101C-4FCC-B2EC-78C6B53A1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/>
              <a:t>BREAK</a:t>
            </a:r>
            <a:br>
              <a:rPr lang="en-US"/>
            </a:br>
            <a:r>
              <a:rPr lang="en-US"/>
              <a:t>11:00-11:15 am</a:t>
            </a:r>
          </a:p>
        </p:txBody>
      </p:sp>
      <p:pic>
        <p:nvPicPr>
          <p:cNvPr id="10" name="Content Placeholder 9" descr="A cup of tea&#10;&#10;Description automatically generated with low confidence">
            <a:extLst>
              <a:ext uri="{FF2B5EF4-FFF2-40B4-BE49-F238E27FC236}">
                <a16:creationId xmlns:a16="http://schemas.microsoft.com/office/drawing/2014/main" id="{A459F76F-4C36-4F33-8881-D858D7CC65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/>
        </p:blipFill>
        <p:spPr>
          <a:xfrm>
            <a:off x="4965700" y="863600"/>
            <a:ext cx="5121275" cy="5121275"/>
          </a:xfrm>
          <a:noFill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65BCE85-7174-4B58-A587-C0DD293D0C18}"/>
              </a:ext>
            </a:extLst>
          </p:cNvPr>
          <p:cNvSpPr txBox="1"/>
          <p:nvPr/>
        </p:nvSpPr>
        <p:spPr>
          <a:xfrm>
            <a:off x="5481334" y="5752689"/>
            <a:ext cx="253947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deviantart.com/javaleaf/art/Coffee-Gif-69089172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613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42496-48E9-45CC-B370-13542EFD2B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en-US"/>
              <a:t>HLC Assurance</a:t>
            </a:r>
            <a:br>
              <a:rPr lang="en-US"/>
            </a:br>
            <a:r>
              <a:rPr lang="en-US"/>
              <a:t>11:15-12:00 pm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5168F00-9199-4454-BD6E-E741134887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On-Site Visit February 2023</a:t>
            </a:r>
          </a:p>
        </p:txBody>
      </p:sp>
    </p:spTree>
    <p:extLst>
      <p:ext uri="{BB962C8B-B14F-4D97-AF65-F5344CB8AC3E}">
        <p14:creationId xmlns:p14="http://schemas.microsoft.com/office/powerpoint/2010/main" val="2175042241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3af42383-9c11-455d-b8bc-0d02f617c19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65C48F8C6E394DA62D2560BC9FCB77" ma:contentTypeVersion="13" ma:contentTypeDescription="Create a new document." ma:contentTypeScope="" ma:versionID="fea8f98600f44e59704c6072e72752a1">
  <xsd:schema xmlns:xsd="http://www.w3.org/2001/XMLSchema" xmlns:xs="http://www.w3.org/2001/XMLSchema" xmlns:p="http://schemas.microsoft.com/office/2006/metadata/properties" xmlns:ns3="3af42383-9c11-455d-b8bc-0d02f617c199" xmlns:ns4="8753117f-1a70-434a-875d-928b6f0b3f5c" targetNamespace="http://schemas.microsoft.com/office/2006/metadata/properties" ma:root="true" ma:fieldsID="5afb409b6d9886c259a417f16ee3b5c8" ns3:_="" ns4:_="">
    <xsd:import namespace="3af42383-9c11-455d-b8bc-0d02f617c199"/>
    <xsd:import namespace="8753117f-1a70-434a-875d-928b6f0b3f5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f42383-9c11-455d-b8bc-0d02f617c1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53117f-1a70-434a-875d-928b6f0b3f5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37651BA-F45C-4845-9AB3-E0A65B39F5E1}">
  <ds:schemaRefs>
    <ds:schemaRef ds:uri="3af42383-9c11-455d-b8bc-0d02f617c199"/>
    <ds:schemaRef ds:uri="8753117f-1a70-434a-875d-928b6f0b3f5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BC810D2-34D8-4879-9307-E717351779CB}">
  <ds:schemaRefs>
    <ds:schemaRef ds:uri="3af42383-9c11-455d-b8bc-0d02f617c199"/>
    <ds:schemaRef ds:uri="8753117f-1a70-434a-875d-928b6f0b3f5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DB58277-F8DF-46FF-84EC-EF41B835E69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Frame</vt:lpstr>
      <vt:lpstr>Donnelly College  Workshop</vt:lpstr>
      <vt:lpstr>Mass 8:00am Blessed Seelos Chapel</vt:lpstr>
      <vt:lpstr>President’s report</vt:lpstr>
      <vt:lpstr>College Updates From Your VPs 9:15-9:45 am</vt:lpstr>
      <vt:lpstr>Assessment Day 9:45-11:00 am</vt:lpstr>
      <vt:lpstr>PowerPoint Presentation</vt:lpstr>
      <vt:lpstr>PowerPoint Presentation</vt:lpstr>
      <vt:lpstr>BREAK 11:00-11:15 am</vt:lpstr>
      <vt:lpstr>HLC Assurance 11:15-12:00 pm</vt:lpstr>
      <vt:lpstr>LUNCH</vt:lpstr>
      <vt:lpstr>Student Success Academy 1:00-1:45pm </vt:lpstr>
      <vt:lpstr>Building on Foundations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Donnelly college wide workshop</dc:title>
  <dc:creator>Annie Dreher</dc:creator>
  <cp:revision>5</cp:revision>
  <dcterms:created xsi:type="dcterms:W3CDTF">2021-01-14T22:33:34Z</dcterms:created>
  <dcterms:modified xsi:type="dcterms:W3CDTF">2022-01-18T19:57:33Z</dcterms:modified>
</cp:coreProperties>
</file>