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57" r:id="rId5"/>
    <p:sldId id="261" r:id="rId6"/>
    <p:sldId id="262" r:id="rId7"/>
    <p:sldId id="263" r:id="rId8"/>
    <p:sldId id="270" r:id="rId9"/>
    <p:sldId id="269" r:id="rId10"/>
    <p:sldId id="265" r:id="rId11"/>
    <p:sldId id="266" r:id="rId12"/>
    <p:sldId id="267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74"/>
  </p:normalViewPr>
  <p:slideViewPr>
    <p:cSldViewPr snapToGrid="0" snapToObjects="1">
      <p:cViewPr varScale="1">
        <p:scale>
          <a:sx n="60" d="100"/>
          <a:sy n="60" d="100"/>
        </p:scale>
        <p:origin x="6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Valdez" userId="426178e8-0892-4285-af56-17a9defb60d7" providerId="ADAL" clId="{3C8C1725-226E-2147-A008-D52320272F23}"/>
    <pc:docChg chg="custSel addSld delSld modSld">
      <pc:chgData name="Ana Valdez" userId="426178e8-0892-4285-af56-17a9defb60d7" providerId="ADAL" clId="{3C8C1725-226E-2147-A008-D52320272F23}" dt="2019-01-23T03:25:36.218" v="10" actId="2696"/>
      <pc:docMkLst>
        <pc:docMk/>
      </pc:docMkLst>
      <pc:sldChg chg="addSp delSp modSp del">
        <pc:chgData name="Ana Valdez" userId="426178e8-0892-4285-af56-17a9defb60d7" providerId="ADAL" clId="{3C8C1725-226E-2147-A008-D52320272F23}" dt="2019-01-23T03:25:36.218" v="10" actId="2696"/>
        <pc:sldMkLst>
          <pc:docMk/>
          <pc:sldMk cId="2122633003" sldId="264"/>
        </pc:sldMkLst>
        <pc:spChg chg="add mod">
          <ac:chgData name="Ana Valdez" userId="426178e8-0892-4285-af56-17a9defb60d7" providerId="ADAL" clId="{3C8C1725-226E-2147-A008-D52320272F23}" dt="2019-01-23T03:23:44.741" v="5" actId="21"/>
          <ac:spMkLst>
            <pc:docMk/>
            <pc:sldMk cId="2122633003" sldId="264"/>
            <ac:spMk id="3" creationId="{5A8A3BC0-2A2E-9743-A0BD-DFAF92EA4E16}"/>
          </ac:spMkLst>
        </pc:spChg>
        <pc:spChg chg="del">
          <ac:chgData name="Ana Valdez" userId="426178e8-0892-4285-af56-17a9defb60d7" providerId="ADAL" clId="{3C8C1725-226E-2147-A008-D52320272F23}" dt="2019-01-23T03:23:44.741" v="5" actId="21"/>
          <ac:spMkLst>
            <pc:docMk/>
            <pc:sldMk cId="2122633003" sldId="264"/>
            <ac:spMk id="27" creationId="{6BF93D28-A4C3-4ACA-A686-2C8C702C1825}"/>
          </ac:spMkLst>
        </pc:spChg>
        <pc:graphicFrameChg chg="del">
          <ac:chgData name="Ana Valdez" userId="426178e8-0892-4285-af56-17a9defb60d7" providerId="ADAL" clId="{3C8C1725-226E-2147-A008-D52320272F23}" dt="2019-01-23T03:23:41.169" v="4" actId="21"/>
          <ac:graphicFrameMkLst>
            <pc:docMk/>
            <pc:sldMk cId="2122633003" sldId="264"/>
            <ac:graphicFrameMk id="10" creationId="{8A7713B8-BB03-48E9-A73A-30F1E8535047}"/>
          </ac:graphicFrameMkLst>
        </pc:graphicFrameChg>
      </pc:sldChg>
      <pc:sldChg chg="addSp modSp">
        <pc:chgData name="Ana Valdez" userId="426178e8-0892-4285-af56-17a9defb60d7" providerId="ADAL" clId="{3C8C1725-226E-2147-A008-D52320272F23}" dt="2019-01-23T03:23:04.343" v="3" actId="21"/>
        <pc:sldMkLst>
          <pc:docMk/>
          <pc:sldMk cId="1912078166" sldId="269"/>
        </pc:sldMkLst>
        <pc:spChg chg="add mod">
          <ac:chgData name="Ana Valdez" userId="426178e8-0892-4285-af56-17a9defb60d7" providerId="ADAL" clId="{3C8C1725-226E-2147-A008-D52320272F23}" dt="2019-01-23T03:22:20.698" v="1" actId="20577"/>
          <ac:spMkLst>
            <pc:docMk/>
            <pc:sldMk cId="1912078166" sldId="269"/>
            <ac:spMk id="2" creationId="{764C743F-E088-B746-8331-F39D8D633D14}"/>
          </ac:spMkLst>
        </pc:spChg>
        <pc:graphicFrameChg chg="modGraphic">
          <ac:chgData name="Ana Valdez" userId="426178e8-0892-4285-af56-17a9defb60d7" providerId="ADAL" clId="{3C8C1725-226E-2147-A008-D52320272F23}" dt="2019-01-23T03:23:04.343" v="3" actId="21"/>
          <ac:graphicFrameMkLst>
            <pc:docMk/>
            <pc:sldMk cId="1912078166" sldId="269"/>
            <ac:graphicFrameMk id="4" creationId="{BA5969FD-E3D1-4790-BC98-A880E9E05F08}"/>
          </ac:graphicFrameMkLst>
        </pc:graphicFrameChg>
      </pc:sldChg>
      <pc:sldChg chg="new del">
        <pc:chgData name="Ana Valdez" userId="426178e8-0892-4285-af56-17a9defb60d7" providerId="ADAL" clId="{3C8C1725-226E-2147-A008-D52320272F23}" dt="2019-01-23T03:25:32.828" v="9" actId="2696"/>
        <pc:sldMkLst>
          <pc:docMk/>
          <pc:sldMk cId="837068461" sldId="271"/>
        </pc:sldMkLst>
      </pc:sldChg>
    </pc:docChg>
  </pc:docChgLst>
  <pc:docChgLst>
    <pc:chgData name="Ana Valdez" userId="426178e8-0892-4285-af56-17a9defb60d7" providerId="ADAL" clId="{99C2F823-7C88-4CA6-99A8-0E300B7C2CF6}"/>
    <pc:docChg chg="undo redo custSel mod addSld delSld modSld sldOrd modNotesMaster">
      <pc:chgData name="Ana Valdez" userId="426178e8-0892-4285-af56-17a9defb60d7" providerId="ADAL" clId="{99C2F823-7C88-4CA6-99A8-0E300B7C2CF6}" dt="2019-01-08T22:54:40.264" v="1440"/>
      <pc:docMkLst>
        <pc:docMk/>
      </pc:docMkLst>
      <pc:sldChg chg="addSp delSp modSp mod setBg delDesignElem">
        <pc:chgData name="Ana Valdez" userId="426178e8-0892-4285-af56-17a9defb60d7" providerId="ADAL" clId="{99C2F823-7C88-4CA6-99A8-0E300B7C2CF6}" dt="2019-01-08T21:43:24.406" v="861" actId="27636"/>
        <pc:sldMkLst>
          <pc:docMk/>
          <pc:sldMk cId="1409937379" sldId="257"/>
        </pc:sldMkLst>
        <pc:spChg chg="mod">
          <ac:chgData name="Ana Valdez" userId="426178e8-0892-4285-af56-17a9defb60d7" providerId="ADAL" clId="{99C2F823-7C88-4CA6-99A8-0E300B7C2CF6}" dt="2019-01-08T21:43:24.406" v="861" actId="27636"/>
          <ac:spMkLst>
            <pc:docMk/>
            <pc:sldMk cId="1409937379" sldId="257"/>
            <ac:spMk id="2" creationId="{9D32F1AF-2B75-4C54-8B90-CA3C4764CF2E}"/>
          </ac:spMkLst>
        </pc:spChg>
        <pc:spChg chg="add del">
          <ac:chgData name="Ana Valdez" userId="426178e8-0892-4285-af56-17a9defb60d7" providerId="ADAL" clId="{99C2F823-7C88-4CA6-99A8-0E300B7C2CF6}" dt="2019-01-08T20:59:36.769" v="59" actId="26606"/>
          <ac:spMkLst>
            <pc:docMk/>
            <pc:sldMk cId="1409937379" sldId="257"/>
            <ac:spMk id="11" creationId="{44FC10B2-BCD5-46E2-A2E0-F714BE70C533}"/>
          </ac:spMkLst>
        </pc:spChg>
        <pc:spChg chg="add del">
          <ac:chgData name="Ana Valdez" userId="426178e8-0892-4285-af56-17a9defb60d7" providerId="ADAL" clId="{99C2F823-7C88-4CA6-99A8-0E300B7C2CF6}" dt="2019-01-08T20:59:36.769" v="59" actId="26606"/>
          <ac:spMkLst>
            <pc:docMk/>
            <pc:sldMk cId="1409937379" sldId="257"/>
            <ac:spMk id="13" creationId="{92C2962D-5AA6-4EB0-9A2C-F385BF76A29F}"/>
          </ac:spMkLst>
        </pc:spChg>
        <pc:spChg chg="add del">
          <ac:chgData name="Ana Valdez" userId="426178e8-0892-4285-af56-17a9defb60d7" providerId="ADAL" clId="{99C2F823-7C88-4CA6-99A8-0E300B7C2CF6}" dt="2019-01-08T20:59:36.769" v="59" actId="26606"/>
          <ac:spMkLst>
            <pc:docMk/>
            <pc:sldMk cId="1409937379" sldId="257"/>
            <ac:spMk id="15" creationId="{5196A65C-A88E-4E6C-9882-A77D52FCE41E}"/>
          </ac:spMkLst>
        </pc:spChg>
        <pc:spChg chg="add del">
          <ac:chgData name="Ana Valdez" userId="426178e8-0892-4285-af56-17a9defb60d7" providerId="ADAL" clId="{99C2F823-7C88-4CA6-99A8-0E300B7C2CF6}" dt="2019-01-08T20:59:36.769" v="59" actId="26606"/>
          <ac:spMkLst>
            <pc:docMk/>
            <pc:sldMk cId="1409937379" sldId="257"/>
            <ac:spMk id="21" creationId="{5C28659E-412C-4600-B45E-BAE370BC24B9}"/>
          </ac:spMkLst>
        </pc:spChg>
        <pc:spChg chg="add del">
          <ac:chgData name="Ana Valdez" userId="426178e8-0892-4285-af56-17a9defb60d7" providerId="ADAL" clId="{99C2F823-7C88-4CA6-99A8-0E300B7C2CF6}" dt="2019-01-08T20:59:36.769" v="59" actId="26606"/>
          <ac:spMkLst>
            <pc:docMk/>
            <pc:sldMk cId="1409937379" sldId="257"/>
            <ac:spMk id="23" creationId="{AE95896B-6905-4618-A7DF-DED8A61FBC83}"/>
          </ac:spMkLst>
        </pc:spChg>
        <pc:spChg chg="add del">
          <ac:chgData name="Ana Valdez" userId="426178e8-0892-4285-af56-17a9defb60d7" providerId="ADAL" clId="{99C2F823-7C88-4CA6-99A8-0E300B7C2CF6}" dt="2019-01-08T20:59:36.769" v="59" actId="26606"/>
          <ac:spMkLst>
            <pc:docMk/>
            <pc:sldMk cId="1409937379" sldId="257"/>
            <ac:spMk id="25" creationId="{7748BD8C-4984-4138-94CA-2DC5F39DC379}"/>
          </ac:spMkLst>
        </pc:spChg>
        <pc:spChg chg="add del">
          <ac:chgData name="Ana Valdez" userId="426178e8-0892-4285-af56-17a9defb60d7" providerId="ADAL" clId="{99C2F823-7C88-4CA6-99A8-0E300B7C2CF6}" dt="2019-01-08T21:10:27.128" v="173"/>
          <ac:spMkLst>
            <pc:docMk/>
            <pc:sldMk cId="1409937379" sldId="257"/>
            <ac:spMk id="27" creationId="{0AA47C27-8894-42A7-8D01-C902DA9B703A}"/>
          </ac:spMkLst>
        </pc:spChg>
        <pc:spChg chg="add del">
          <ac:chgData name="Ana Valdez" userId="426178e8-0892-4285-af56-17a9defb60d7" providerId="ADAL" clId="{99C2F823-7C88-4CA6-99A8-0E300B7C2CF6}" dt="2019-01-08T21:10:27.128" v="173"/>
          <ac:spMkLst>
            <pc:docMk/>
            <pc:sldMk cId="1409937379" sldId="257"/>
            <ac:spMk id="28" creationId="{7049A7D3-684C-4C59-A4B6-7B308A6AD34D}"/>
          </ac:spMkLst>
        </pc:spChg>
        <pc:spChg chg="add del">
          <ac:chgData name="Ana Valdez" userId="426178e8-0892-4285-af56-17a9defb60d7" providerId="ADAL" clId="{99C2F823-7C88-4CA6-99A8-0E300B7C2CF6}" dt="2019-01-08T21:10:27.128" v="173"/>
          <ac:spMkLst>
            <pc:docMk/>
            <pc:sldMk cId="1409937379" sldId="257"/>
            <ac:spMk id="32" creationId="{D7B1087B-C592-40E7-B532-60B453A2FE6A}"/>
          </ac:spMkLst>
        </pc:spChg>
        <pc:spChg chg="add del">
          <ac:chgData name="Ana Valdez" userId="426178e8-0892-4285-af56-17a9defb60d7" providerId="ADAL" clId="{99C2F823-7C88-4CA6-99A8-0E300B7C2CF6}" dt="2019-01-08T21:10:27.128" v="173"/>
          <ac:spMkLst>
            <pc:docMk/>
            <pc:sldMk cId="1409937379" sldId="257"/>
            <ac:spMk id="33" creationId="{14AE7447-E8F8-4A0F-9E3D-94842BFF886E}"/>
          </ac:spMkLst>
        </pc:spChg>
        <pc:spChg chg="add del">
          <ac:chgData name="Ana Valdez" userId="426178e8-0892-4285-af56-17a9defb60d7" providerId="ADAL" clId="{99C2F823-7C88-4CA6-99A8-0E300B7C2CF6}" dt="2019-01-08T21:10:27.128" v="173"/>
          <ac:spMkLst>
            <pc:docMk/>
            <pc:sldMk cId="1409937379" sldId="257"/>
            <ac:spMk id="35" creationId="{F4664CB4-B2D2-4732-AB2C-939321E99D80}"/>
          </ac:spMkLst>
        </pc:spChg>
        <pc:spChg chg="add del">
          <ac:chgData name="Ana Valdez" userId="426178e8-0892-4285-af56-17a9defb60d7" providerId="ADAL" clId="{99C2F823-7C88-4CA6-99A8-0E300B7C2CF6}" dt="2019-01-08T21:10:27.128" v="173"/>
          <ac:spMkLst>
            <pc:docMk/>
            <pc:sldMk cId="1409937379" sldId="257"/>
            <ac:spMk id="36" creationId="{D03168EC-D910-4109-8158-A433124BB014}"/>
          </ac:spMkLst>
        </pc:spChg>
        <pc:spChg chg="add del">
          <ac:chgData name="Ana Valdez" userId="426178e8-0892-4285-af56-17a9defb60d7" providerId="ADAL" clId="{99C2F823-7C88-4CA6-99A8-0E300B7C2CF6}" dt="2019-01-08T21:10:27.128" v="173"/>
          <ac:spMkLst>
            <pc:docMk/>
            <pc:sldMk cId="1409937379" sldId="257"/>
            <ac:spMk id="37" creationId="{52EB50A5-ED88-4DB9-A0A0-1370FEEE64D0}"/>
          </ac:spMkLst>
        </pc:spChg>
        <pc:grpChg chg="add del">
          <ac:chgData name="Ana Valdez" userId="426178e8-0892-4285-af56-17a9defb60d7" providerId="ADAL" clId="{99C2F823-7C88-4CA6-99A8-0E300B7C2CF6}" dt="2019-01-08T20:59:36.769" v="59" actId="26606"/>
          <ac:grpSpMkLst>
            <pc:docMk/>
            <pc:sldMk cId="1409937379" sldId="257"/>
            <ac:grpSpMk id="17" creationId="{9D656BC9-D198-47EB-BF65-7B922CED4189}"/>
          </ac:grpSpMkLst>
        </pc:grpChg>
        <pc:grpChg chg="add del">
          <ac:chgData name="Ana Valdez" userId="426178e8-0892-4285-af56-17a9defb60d7" providerId="ADAL" clId="{99C2F823-7C88-4CA6-99A8-0E300B7C2CF6}" dt="2019-01-08T21:10:27.128" v="173"/>
          <ac:grpSpMkLst>
            <pc:docMk/>
            <pc:sldMk cId="1409937379" sldId="257"/>
            <ac:grpSpMk id="29" creationId="{8B4BD81D-EAC7-4C48-A5FD-A1156EC849E9}"/>
          </ac:grpSpMkLst>
        </pc:grpChg>
        <pc:grpChg chg="add del">
          <ac:chgData name="Ana Valdez" userId="426178e8-0892-4285-af56-17a9defb60d7" providerId="ADAL" clId="{99C2F823-7C88-4CA6-99A8-0E300B7C2CF6}" dt="2019-01-08T21:10:27.128" v="173"/>
          <ac:grpSpMkLst>
            <pc:docMk/>
            <pc:sldMk cId="1409937379" sldId="257"/>
            <ac:grpSpMk id="34" creationId="{85981F80-69EE-4E2B-82A8-47FDFD7720AC}"/>
          </ac:grpSpMkLst>
        </pc:grpChg>
        <pc:picChg chg="mod ord">
          <ac:chgData name="Ana Valdez" userId="426178e8-0892-4285-af56-17a9defb60d7" providerId="ADAL" clId="{99C2F823-7C88-4CA6-99A8-0E300B7C2CF6}" dt="2019-01-08T20:59:36.935" v="60" actId="26606"/>
          <ac:picMkLst>
            <pc:docMk/>
            <pc:sldMk cId="1409937379" sldId="257"/>
            <ac:picMk id="6" creationId="{00000000-0000-0000-0000-000000000000}"/>
          </ac:picMkLst>
        </pc:picChg>
      </pc:sldChg>
      <pc:sldChg chg="addSp delSp modSp mod setBg delDesignElem">
        <pc:chgData name="Ana Valdez" userId="426178e8-0892-4285-af56-17a9defb60d7" providerId="ADAL" clId="{99C2F823-7C88-4CA6-99A8-0E300B7C2CF6}" dt="2019-01-08T21:10:27.128" v="173"/>
        <pc:sldMkLst>
          <pc:docMk/>
          <pc:sldMk cId="250680860" sldId="261"/>
        </pc:sldMkLst>
        <pc:spChg chg="add del">
          <ac:chgData name="Ana Valdez" userId="426178e8-0892-4285-af56-17a9defb60d7" providerId="ADAL" clId="{99C2F823-7C88-4CA6-99A8-0E300B7C2CF6}" dt="2019-01-08T20:59:51.904" v="62" actId="26606"/>
          <ac:spMkLst>
            <pc:docMk/>
            <pc:sldMk cId="250680860" sldId="261"/>
            <ac:spMk id="12" creationId="{7045633D-7FA7-4D93-8E45-D385B582A1F1}"/>
          </ac:spMkLst>
        </pc:spChg>
        <pc:spChg chg="add del">
          <ac:chgData name="Ana Valdez" userId="426178e8-0892-4285-af56-17a9defb60d7" providerId="ADAL" clId="{99C2F823-7C88-4CA6-99A8-0E300B7C2CF6}" dt="2019-01-08T20:59:51.904" v="62" actId="26606"/>
          <ac:spMkLst>
            <pc:docMk/>
            <pc:sldMk cId="250680860" sldId="261"/>
            <ac:spMk id="14" creationId="{82532B9D-ADFC-4AEF-97D4-9FC87BB61E31}"/>
          </ac:spMkLst>
        </pc:spChg>
        <pc:grpChg chg="add del">
          <ac:chgData name="Ana Valdez" userId="426178e8-0892-4285-af56-17a9defb60d7" providerId="ADAL" clId="{99C2F823-7C88-4CA6-99A8-0E300B7C2CF6}" dt="2019-01-08T20:59:51.904" v="62" actId="26606"/>
          <ac:grpSpMkLst>
            <pc:docMk/>
            <pc:sldMk cId="250680860" sldId="261"/>
            <ac:grpSpMk id="8" creationId="{B317CFBF-8AB7-45BD-9E93-D54430450119}"/>
          </ac:grpSpMkLst>
        </pc:grpChg>
        <pc:grpChg chg="add del">
          <ac:chgData name="Ana Valdez" userId="426178e8-0892-4285-af56-17a9defb60d7" providerId="ADAL" clId="{99C2F823-7C88-4CA6-99A8-0E300B7C2CF6}" dt="2019-01-08T21:10:27.128" v="173"/>
          <ac:grpSpMkLst>
            <pc:docMk/>
            <pc:sldMk cId="250680860" sldId="261"/>
            <ac:grpSpMk id="16" creationId="{EE6C75A5-F4B8-415F-B4EA-A9AD45087E49}"/>
          </ac:grpSpMkLst>
        </pc:grpChg>
        <pc:picChg chg="mod modCrop">
          <ac:chgData name="Ana Valdez" userId="426178e8-0892-4285-af56-17a9defb60d7" providerId="ADAL" clId="{99C2F823-7C88-4CA6-99A8-0E300B7C2CF6}" dt="2019-01-08T20:59:51.958" v="63" actId="26606"/>
          <ac:picMkLst>
            <pc:docMk/>
            <pc:sldMk cId="250680860" sldId="261"/>
            <ac:picMk id="3" creationId="{00000000-0000-0000-0000-000000000000}"/>
          </ac:picMkLst>
        </pc:picChg>
      </pc:sldChg>
      <pc:sldChg chg="addSp delSp modSp mod ord setBg delDesignElem">
        <pc:chgData name="Ana Valdez" userId="426178e8-0892-4285-af56-17a9defb60d7" providerId="ADAL" clId="{99C2F823-7C88-4CA6-99A8-0E300B7C2CF6}" dt="2019-01-08T22:54:40.264" v="1440"/>
        <pc:sldMkLst>
          <pc:docMk/>
          <pc:sldMk cId="1977782253" sldId="262"/>
        </pc:sldMkLst>
        <pc:spChg chg="add mod">
          <ac:chgData name="Ana Valdez" userId="426178e8-0892-4285-af56-17a9defb60d7" providerId="ADAL" clId="{99C2F823-7C88-4CA6-99A8-0E300B7C2CF6}" dt="2019-01-08T22:53:29.809" v="1436" actId="1076"/>
          <ac:spMkLst>
            <pc:docMk/>
            <pc:sldMk cId="1977782253" sldId="262"/>
            <ac:spMk id="3" creationId="{0A16572F-3C92-47FF-8874-788B2A9959D6}"/>
          </ac:spMkLst>
        </pc:spChg>
        <pc:spChg chg="add">
          <ac:chgData name="Ana Valdez" userId="426178e8-0892-4285-af56-17a9defb60d7" providerId="ADAL" clId="{99C2F823-7C88-4CA6-99A8-0E300B7C2CF6}" dt="2019-01-08T22:52:46.241" v="1428" actId="26606"/>
          <ac:spMkLst>
            <pc:docMk/>
            <pc:sldMk cId="1977782253" sldId="262"/>
            <ac:spMk id="5" creationId="{7049A7D3-684C-4C59-A4B6-7B308A6AD34D}"/>
          </ac:spMkLst>
        </pc:spChg>
        <pc:spChg chg="add">
          <ac:chgData name="Ana Valdez" userId="426178e8-0892-4285-af56-17a9defb60d7" providerId="ADAL" clId="{99C2F823-7C88-4CA6-99A8-0E300B7C2CF6}" dt="2019-01-08T22:52:46.241" v="1428" actId="26606"/>
          <ac:spMkLst>
            <pc:docMk/>
            <pc:sldMk cId="1977782253" sldId="262"/>
            <ac:spMk id="10" creationId="{D7B1087B-C592-40E7-B532-60B453A2FE6A}"/>
          </ac:spMkLst>
        </pc:spChg>
        <pc:spChg chg="add del">
          <ac:chgData name="Ana Valdez" userId="426178e8-0892-4285-af56-17a9defb60d7" providerId="ADAL" clId="{99C2F823-7C88-4CA6-99A8-0E300B7C2CF6}" dt="2019-01-08T22:52:23.177" v="1404"/>
          <ac:spMkLst>
            <pc:docMk/>
            <pc:sldMk cId="1977782253" sldId="262"/>
            <ac:spMk id="11" creationId="{9C5EC292-991E-4C8F-9F55-D72971A4BB9C}"/>
          </ac:spMkLst>
        </pc:spChg>
        <pc:spChg chg="add">
          <ac:chgData name="Ana Valdez" userId="426178e8-0892-4285-af56-17a9defb60d7" providerId="ADAL" clId="{99C2F823-7C88-4CA6-99A8-0E300B7C2CF6}" dt="2019-01-08T22:52:46.241" v="1428" actId="26606"/>
          <ac:spMkLst>
            <pc:docMk/>
            <pc:sldMk cId="1977782253" sldId="262"/>
            <ac:spMk id="12" creationId="{14AE7447-E8F8-4A0F-9E3D-94842BFF886E}"/>
          </ac:spMkLst>
        </pc:spChg>
        <pc:spChg chg="add del">
          <ac:chgData name="Ana Valdez" userId="426178e8-0892-4285-af56-17a9defb60d7" providerId="ADAL" clId="{99C2F823-7C88-4CA6-99A8-0E300B7C2CF6}" dt="2019-01-08T22:52:23.177" v="1404"/>
          <ac:spMkLst>
            <pc:docMk/>
            <pc:sldMk cId="1977782253" sldId="262"/>
            <ac:spMk id="13" creationId="{F90B7573-D2CD-4589-B099-E8254726ACC0}"/>
          </ac:spMkLst>
        </pc:spChg>
        <pc:spChg chg="add del">
          <ac:chgData name="Ana Valdez" userId="426178e8-0892-4285-af56-17a9defb60d7" providerId="ADAL" clId="{99C2F823-7C88-4CA6-99A8-0E300B7C2CF6}" dt="2019-01-08T22:52:23.177" v="1404"/>
          <ac:spMkLst>
            <pc:docMk/>
            <pc:sldMk cId="1977782253" sldId="262"/>
            <ac:spMk id="15" creationId="{C26A041F-C32D-4E9C-AD9A-6F8F9710D957}"/>
          </ac:spMkLst>
        </pc:spChg>
        <pc:spChg chg="add">
          <ac:chgData name="Ana Valdez" userId="426178e8-0892-4285-af56-17a9defb60d7" providerId="ADAL" clId="{99C2F823-7C88-4CA6-99A8-0E300B7C2CF6}" dt="2019-01-08T22:52:46.241" v="1428" actId="26606"/>
          <ac:spMkLst>
            <pc:docMk/>
            <pc:sldMk cId="1977782253" sldId="262"/>
            <ac:spMk id="18" creationId="{0680B5D0-24EC-465A-A0E6-C4DF951E0043}"/>
          </ac:spMkLst>
        </pc:spChg>
        <pc:spChg chg="add">
          <ac:chgData name="Ana Valdez" userId="426178e8-0892-4285-af56-17a9defb60d7" providerId="ADAL" clId="{99C2F823-7C88-4CA6-99A8-0E300B7C2CF6}" dt="2019-01-08T22:52:46.241" v="1428" actId="26606"/>
          <ac:spMkLst>
            <pc:docMk/>
            <pc:sldMk cId="1977782253" sldId="262"/>
            <ac:spMk id="20" creationId="{30BF1B50-A83E-4ED6-A2AA-C943C1F89F85}"/>
          </ac:spMkLst>
        </pc:spChg>
        <pc:spChg chg="add">
          <ac:chgData name="Ana Valdez" userId="426178e8-0892-4285-af56-17a9defb60d7" providerId="ADAL" clId="{99C2F823-7C88-4CA6-99A8-0E300B7C2CF6}" dt="2019-01-08T22:52:46.241" v="1428" actId="26606"/>
          <ac:spMkLst>
            <pc:docMk/>
            <pc:sldMk cId="1977782253" sldId="262"/>
            <ac:spMk id="22" creationId="{1F31E8B2-210B-4B90-83BB-3B180732EF38}"/>
          </ac:spMkLst>
        </pc:spChg>
        <pc:spChg chg="add">
          <ac:chgData name="Ana Valdez" userId="426178e8-0892-4285-af56-17a9defb60d7" providerId="ADAL" clId="{99C2F823-7C88-4CA6-99A8-0E300B7C2CF6}" dt="2019-01-08T22:52:46.241" v="1428" actId="26606"/>
          <ac:spMkLst>
            <pc:docMk/>
            <pc:sldMk cId="1977782253" sldId="262"/>
            <ac:spMk id="24" creationId="{6B387409-2B98-40F8-A65F-EF7CF989512F}"/>
          </ac:spMkLst>
        </pc:spChg>
        <pc:grpChg chg="add del">
          <ac:chgData name="Ana Valdez" userId="426178e8-0892-4285-af56-17a9defb60d7" providerId="ADAL" clId="{99C2F823-7C88-4CA6-99A8-0E300B7C2CF6}" dt="2019-01-08T22:52:23.177" v="1404"/>
          <ac:grpSpMkLst>
            <pc:docMk/>
            <pc:sldMk cId="1977782253" sldId="262"/>
            <ac:grpSpMk id="7" creationId="{B317CFBF-8AB7-45BD-9E93-D54430450119}"/>
          </ac:grpSpMkLst>
        </pc:grpChg>
        <pc:grpChg chg="add">
          <ac:chgData name="Ana Valdez" userId="426178e8-0892-4285-af56-17a9defb60d7" providerId="ADAL" clId="{99C2F823-7C88-4CA6-99A8-0E300B7C2CF6}" dt="2019-01-08T22:52:46.241" v="1428" actId="26606"/>
          <ac:grpSpMkLst>
            <pc:docMk/>
            <pc:sldMk cId="1977782253" sldId="262"/>
            <ac:grpSpMk id="14" creationId="{85981F80-69EE-4E2B-82A8-47FDFD7720AC}"/>
          </ac:grpSpMkLst>
        </pc:grpChg>
        <pc:grpChg chg="add">
          <ac:chgData name="Ana Valdez" userId="426178e8-0892-4285-af56-17a9defb60d7" providerId="ADAL" clId="{99C2F823-7C88-4CA6-99A8-0E300B7C2CF6}" dt="2019-01-08T22:52:46.241" v="1428" actId="26606"/>
          <ac:grpSpMkLst>
            <pc:docMk/>
            <pc:sldMk cId="1977782253" sldId="262"/>
            <ac:grpSpMk id="26" creationId="{C9E5F284-A588-4AE7-A36D-1C93E4FD0241}"/>
          </ac:grpSpMkLst>
        </pc:grpChg>
        <pc:picChg chg="mod ord modCrop">
          <ac:chgData name="Ana Valdez" userId="426178e8-0892-4285-af56-17a9defb60d7" providerId="ADAL" clId="{99C2F823-7C88-4CA6-99A8-0E300B7C2CF6}" dt="2019-01-08T22:53:53.363" v="1439" actId="14100"/>
          <ac:picMkLst>
            <pc:docMk/>
            <pc:sldMk cId="1977782253" sldId="262"/>
            <ac:picMk id="2" creationId="{00000000-0000-0000-0000-000000000000}"/>
          </ac:picMkLst>
        </pc:picChg>
      </pc:sldChg>
      <pc:sldChg chg="addSp delSp modSp mod setBg delDesignElem">
        <pc:chgData name="Ana Valdez" userId="426178e8-0892-4285-af56-17a9defb60d7" providerId="ADAL" clId="{99C2F823-7C88-4CA6-99A8-0E300B7C2CF6}" dt="2019-01-08T21:33:29.921" v="839" actId="14100"/>
        <pc:sldMkLst>
          <pc:docMk/>
          <pc:sldMk cId="1834437905" sldId="263"/>
        </pc:sldMkLst>
        <pc:grpChg chg="add del">
          <ac:chgData name="Ana Valdez" userId="426178e8-0892-4285-af56-17a9defb60d7" providerId="ADAL" clId="{99C2F823-7C88-4CA6-99A8-0E300B7C2CF6}" dt="2019-01-08T21:04:46.264" v="120"/>
          <ac:grpSpMkLst>
            <pc:docMk/>
            <pc:sldMk cId="1834437905" sldId="263"/>
            <ac:grpSpMk id="7" creationId="{EE6C75A5-F4B8-415F-B4EA-A9AD45087E49}"/>
          </ac:grpSpMkLst>
        </pc:grpChg>
        <pc:picChg chg="mod modCrop">
          <ac:chgData name="Ana Valdez" userId="426178e8-0892-4285-af56-17a9defb60d7" providerId="ADAL" clId="{99C2F823-7C88-4CA6-99A8-0E300B7C2CF6}" dt="2019-01-08T21:33:29.921" v="839" actId="14100"/>
          <ac:picMkLst>
            <pc:docMk/>
            <pc:sldMk cId="1834437905" sldId="263"/>
            <ac:picMk id="2" creationId="{00000000-0000-0000-0000-000000000000}"/>
          </ac:picMkLst>
        </pc:picChg>
      </pc:sldChg>
      <pc:sldChg chg="addSp delSp modSp mod setBg delDesignElem">
        <pc:chgData name="Ana Valdez" userId="426178e8-0892-4285-af56-17a9defb60d7" providerId="ADAL" clId="{99C2F823-7C88-4CA6-99A8-0E300B7C2CF6}" dt="2019-01-08T21:57:55.409" v="1068" actId="2711"/>
        <pc:sldMkLst>
          <pc:docMk/>
          <pc:sldMk cId="2122633003" sldId="264"/>
        </pc:sldMkLst>
        <pc:spChg chg="add del">
          <ac:chgData name="Ana Valdez" userId="426178e8-0892-4285-af56-17a9defb60d7" providerId="ADAL" clId="{99C2F823-7C88-4CA6-99A8-0E300B7C2CF6}" dt="2019-01-08T21:08:49.910" v="153"/>
          <ac:spMkLst>
            <pc:docMk/>
            <pc:sldMk cId="2122633003" sldId="264"/>
            <ac:spMk id="4" creationId="{C0CAE84F-5C5D-4E73-B161-5E5C255C2E37}"/>
          </ac:spMkLst>
        </pc:spChg>
        <pc:spChg chg="add del mod">
          <ac:chgData name="Ana Valdez" userId="426178e8-0892-4285-af56-17a9defb60d7" providerId="ADAL" clId="{99C2F823-7C88-4CA6-99A8-0E300B7C2CF6}" dt="2019-01-08T21:25:17.840" v="713"/>
          <ac:spMkLst>
            <pc:docMk/>
            <pc:sldMk cId="2122633003" sldId="264"/>
            <ac:spMk id="5" creationId="{36144CE8-9000-4B3F-8328-4D999CCB58AD}"/>
          </ac:spMkLst>
        </pc:spChg>
        <pc:spChg chg="add del mod">
          <ac:chgData name="Ana Valdez" userId="426178e8-0892-4285-af56-17a9defb60d7" providerId="ADAL" clId="{99C2F823-7C88-4CA6-99A8-0E300B7C2CF6}" dt="2019-01-08T21:25:17.840" v="713"/>
          <ac:spMkLst>
            <pc:docMk/>
            <pc:sldMk cId="2122633003" sldId="264"/>
            <ac:spMk id="6" creationId="{C498FA4F-701C-440E-B04A-C1867FA1A4F7}"/>
          </ac:spMkLst>
        </pc:spChg>
        <pc:spChg chg="add del">
          <ac:chgData name="Ana Valdez" userId="426178e8-0892-4285-af56-17a9defb60d7" providerId="ADAL" clId="{99C2F823-7C88-4CA6-99A8-0E300B7C2CF6}" dt="2019-01-08T21:00:32.456" v="67" actId="26606"/>
          <ac:spMkLst>
            <pc:docMk/>
            <pc:sldMk cId="2122633003" sldId="264"/>
            <ac:spMk id="11" creationId="{AE20707D-5841-41A3-B3F5-FD5979CAE689}"/>
          </ac:spMkLst>
        </pc:spChg>
        <pc:spChg chg="add del">
          <ac:chgData name="Ana Valdez" userId="426178e8-0892-4285-af56-17a9defb60d7" providerId="ADAL" clId="{99C2F823-7C88-4CA6-99A8-0E300B7C2CF6}" dt="2019-01-08T21:56:56.446" v="1052" actId="478"/>
          <ac:spMkLst>
            <pc:docMk/>
            <pc:sldMk cId="2122633003" sldId="264"/>
            <ac:spMk id="12" creationId="{50FE2144-8EAB-4E9E-AE87-E7596CFDD343}"/>
          </ac:spMkLst>
        </pc:spChg>
        <pc:spChg chg="add del">
          <ac:chgData name="Ana Valdez" userId="426178e8-0892-4285-af56-17a9defb60d7" providerId="ADAL" clId="{99C2F823-7C88-4CA6-99A8-0E300B7C2CF6}" dt="2019-01-08T21:00:32.456" v="67" actId="26606"/>
          <ac:spMkLst>
            <pc:docMk/>
            <pc:sldMk cId="2122633003" sldId="264"/>
            <ac:spMk id="13" creationId="{C9F05012-3070-48EC-BC58-E908A8D70BB8}"/>
          </ac:spMkLst>
        </pc:spChg>
        <pc:spChg chg="add del">
          <ac:chgData name="Ana Valdez" userId="426178e8-0892-4285-af56-17a9defb60d7" providerId="ADAL" clId="{99C2F823-7C88-4CA6-99A8-0E300B7C2CF6}" dt="2019-01-08T21:50:47.261" v="875" actId="26606"/>
          <ac:spMkLst>
            <pc:docMk/>
            <pc:sldMk cId="2122633003" sldId="264"/>
            <ac:spMk id="14" creationId="{3E87C20B-2C3E-43CB-896A-A729E97C3868}"/>
          </ac:spMkLst>
        </pc:spChg>
        <pc:spChg chg="add del">
          <ac:chgData name="Ana Valdez" userId="426178e8-0892-4285-af56-17a9defb60d7" providerId="ADAL" clId="{99C2F823-7C88-4CA6-99A8-0E300B7C2CF6}" dt="2019-01-08T21:00:32.456" v="67" actId="26606"/>
          <ac:spMkLst>
            <pc:docMk/>
            <pc:sldMk cId="2122633003" sldId="264"/>
            <ac:spMk id="15" creationId="{33EAD004-AB0B-4352-9991-A040EA93DF95}"/>
          </ac:spMkLst>
        </pc:spChg>
        <pc:spChg chg="add del">
          <ac:chgData name="Ana Valdez" userId="426178e8-0892-4285-af56-17a9defb60d7" providerId="ADAL" clId="{99C2F823-7C88-4CA6-99A8-0E300B7C2CF6}" dt="2019-01-08T21:50:47.261" v="875" actId="26606"/>
          <ac:spMkLst>
            <pc:docMk/>
            <pc:sldMk cId="2122633003" sldId="264"/>
            <ac:spMk id="16" creationId="{DF52E719-0B1D-4DC8-B2CB-8BA5556F121D}"/>
          </ac:spMkLst>
        </pc:spChg>
        <pc:spChg chg="add del">
          <ac:chgData name="Ana Valdez" userId="426178e8-0892-4285-af56-17a9defb60d7" providerId="ADAL" clId="{99C2F823-7C88-4CA6-99A8-0E300B7C2CF6}" dt="2019-01-08T21:50:21.617" v="869" actId="26606"/>
          <ac:spMkLst>
            <pc:docMk/>
            <pc:sldMk cId="2122633003" sldId="264"/>
            <ac:spMk id="22" creationId="{AE20707D-5841-41A3-B3F5-FD5979CAE689}"/>
          </ac:spMkLst>
        </pc:spChg>
        <pc:spChg chg="add del">
          <ac:chgData name="Ana Valdez" userId="426178e8-0892-4285-af56-17a9defb60d7" providerId="ADAL" clId="{99C2F823-7C88-4CA6-99A8-0E300B7C2CF6}" dt="2019-01-08T21:50:21.617" v="869" actId="26606"/>
          <ac:spMkLst>
            <pc:docMk/>
            <pc:sldMk cId="2122633003" sldId="264"/>
            <ac:spMk id="23" creationId="{C9F05012-3070-48EC-BC58-E908A8D70BB8}"/>
          </ac:spMkLst>
        </pc:spChg>
        <pc:spChg chg="add del">
          <ac:chgData name="Ana Valdez" userId="426178e8-0892-4285-af56-17a9defb60d7" providerId="ADAL" clId="{99C2F823-7C88-4CA6-99A8-0E300B7C2CF6}" dt="2019-01-08T21:50:21.617" v="869" actId="26606"/>
          <ac:spMkLst>
            <pc:docMk/>
            <pc:sldMk cId="2122633003" sldId="264"/>
            <ac:spMk id="24" creationId="{33EAD004-AB0B-4352-9991-A040EA93DF95}"/>
          </ac:spMkLst>
        </pc:spChg>
        <pc:spChg chg="add del">
          <ac:chgData name="Ana Valdez" userId="426178e8-0892-4285-af56-17a9defb60d7" providerId="ADAL" clId="{99C2F823-7C88-4CA6-99A8-0E300B7C2CF6}" dt="2019-01-08T21:51:43.869" v="884"/>
          <ac:spMkLst>
            <pc:docMk/>
            <pc:sldMk cId="2122633003" sldId="264"/>
            <ac:spMk id="25" creationId="{7045633D-7FA7-4D93-8E45-D385B582A1F1}"/>
          </ac:spMkLst>
        </pc:spChg>
        <pc:spChg chg="add del">
          <ac:chgData name="Ana Valdez" userId="426178e8-0892-4285-af56-17a9defb60d7" providerId="ADAL" clId="{99C2F823-7C88-4CA6-99A8-0E300B7C2CF6}" dt="2019-01-08T21:51:43.869" v="884"/>
          <ac:spMkLst>
            <pc:docMk/>
            <pc:sldMk cId="2122633003" sldId="264"/>
            <ac:spMk id="26" creationId="{82532B9D-ADFC-4AEF-97D4-9FC87BB61E31}"/>
          </ac:spMkLst>
        </pc:spChg>
        <pc:spChg chg="add mod ord">
          <ac:chgData name="Ana Valdez" userId="426178e8-0892-4285-af56-17a9defb60d7" providerId="ADAL" clId="{99C2F823-7C88-4CA6-99A8-0E300B7C2CF6}" dt="2019-01-08T21:57:03.138" v="1054" actId="120"/>
          <ac:spMkLst>
            <pc:docMk/>
            <pc:sldMk cId="2122633003" sldId="264"/>
            <ac:spMk id="27" creationId="{6BF93D28-A4C3-4ACA-A686-2C8C702C1825}"/>
          </ac:spMkLst>
        </pc:spChg>
        <pc:spChg chg="add">
          <ac:chgData name="Ana Valdez" userId="426178e8-0892-4285-af56-17a9defb60d7" providerId="ADAL" clId="{99C2F823-7C88-4CA6-99A8-0E300B7C2CF6}" dt="2019-01-08T21:52:43.369" v="943" actId="26606"/>
          <ac:spMkLst>
            <pc:docMk/>
            <pc:sldMk cId="2122633003" sldId="264"/>
            <ac:spMk id="32" creationId="{7049A7D3-684C-4C59-A4B6-7B308A6AD34D}"/>
          </ac:spMkLst>
        </pc:spChg>
        <pc:spChg chg="add del">
          <ac:chgData name="Ana Valdez" userId="426178e8-0892-4285-af56-17a9defb60d7" providerId="ADAL" clId="{99C2F823-7C88-4CA6-99A8-0E300B7C2CF6}" dt="2019-01-08T21:50:21.588" v="868" actId="26606"/>
          <ac:spMkLst>
            <pc:docMk/>
            <pc:sldMk cId="2122633003" sldId="264"/>
            <ac:spMk id="33" creationId="{9C9664EF-0D74-4781-B4B4-646A93B50BC2}"/>
          </ac:spMkLst>
        </pc:spChg>
        <pc:spChg chg="add">
          <ac:chgData name="Ana Valdez" userId="426178e8-0892-4285-af56-17a9defb60d7" providerId="ADAL" clId="{99C2F823-7C88-4CA6-99A8-0E300B7C2CF6}" dt="2019-01-08T21:52:43.369" v="943" actId="26606"/>
          <ac:spMkLst>
            <pc:docMk/>
            <pc:sldMk cId="2122633003" sldId="264"/>
            <ac:spMk id="34" creationId="{D7B1087B-C592-40E7-B532-60B453A2FE6A}"/>
          </ac:spMkLst>
        </pc:spChg>
        <pc:spChg chg="add del">
          <ac:chgData name="Ana Valdez" userId="426178e8-0892-4285-af56-17a9defb60d7" providerId="ADAL" clId="{99C2F823-7C88-4CA6-99A8-0E300B7C2CF6}" dt="2019-01-08T21:50:21.588" v="868" actId="26606"/>
          <ac:spMkLst>
            <pc:docMk/>
            <pc:sldMk cId="2122633003" sldId="264"/>
            <ac:spMk id="35" creationId="{854C0CC2-F056-47AD-A361-F33F5EE97696}"/>
          </ac:spMkLst>
        </pc:spChg>
        <pc:spChg chg="add">
          <ac:chgData name="Ana Valdez" userId="426178e8-0892-4285-af56-17a9defb60d7" providerId="ADAL" clId="{99C2F823-7C88-4CA6-99A8-0E300B7C2CF6}" dt="2019-01-08T21:52:43.369" v="943" actId="26606"/>
          <ac:spMkLst>
            <pc:docMk/>
            <pc:sldMk cId="2122633003" sldId="264"/>
            <ac:spMk id="36" creationId="{14AE7447-E8F8-4A0F-9E3D-94842BFF886E}"/>
          </ac:spMkLst>
        </pc:spChg>
        <pc:spChg chg="add del">
          <ac:chgData name="Ana Valdez" userId="426178e8-0892-4285-af56-17a9defb60d7" providerId="ADAL" clId="{99C2F823-7C88-4CA6-99A8-0E300B7C2CF6}" dt="2019-01-08T21:50:21.588" v="868" actId="26606"/>
          <ac:spMkLst>
            <pc:docMk/>
            <pc:sldMk cId="2122633003" sldId="264"/>
            <ac:spMk id="37" creationId="{CD560C9F-7A8F-4FBA-BD3A-EB75B62E45D5}"/>
          </ac:spMkLst>
        </pc:spChg>
        <pc:spChg chg="add">
          <ac:chgData name="Ana Valdez" userId="426178e8-0892-4285-af56-17a9defb60d7" providerId="ADAL" clId="{99C2F823-7C88-4CA6-99A8-0E300B7C2CF6}" dt="2019-01-08T21:52:43.369" v="943" actId="26606"/>
          <ac:spMkLst>
            <pc:docMk/>
            <pc:sldMk cId="2122633003" sldId="264"/>
            <ac:spMk id="42" creationId="{0680B5D0-24EC-465A-A0E6-C4DF951E0043}"/>
          </ac:spMkLst>
        </pc:spChg>
        <pc:spChg chg="add">
          <ac:chgData name="Ana Valdez" userId="426178e8-0892-4285-af56-17a9defb60d7" providerId="ADAL" clId="{99C2F823-7C88-4CA6-99A8-0E300B7C2CF6}" dt="2019-01-08T21:52:43.369" v="943" actId="26606"/>
          <ac:spMkLst>
            <pc:docMk/>
            <pc:sldMk cId="2122633003" sldId="264"/>
            <ac:spMk id="44" creationId="{30BF1B50-A83E-4ED6-A2AA-C943C1F89F85}"/>
          </ac:spMkLst>
        </pc:spChg>
        <pc:spChg chg="add">
          <ac:chgData name="Ana Valdez" userId="426178e8-0892-4285-af56-17a9defb60d7" providerId="ADAL" clId="{99C2F823-7C88-4CA6-99A8-0E300B7C2CF6}" dt="2019-01-08T21:52:43.369" v="943" actId="26606"/>
          <ac:spMkLst>
            <pc:docMk/>
            <pc:sldMk cId="2122633003" sldId="264"/>
            <ac:spMk id="46" creationId="{1F31E8B2-210B-4B90-83BB-3B180732EF38}"/>
          </ac:spMkLst>
        </pc:spChg>
        <pc:spChg chg="add">
          <ac:chgData name="Ana Valdez" userId="426178e8-0892-4285-af56-17a9defb60d7" providerId="ADAL" clId="{99C2F823-7C88-4CA6-99A8-0E300B7C2CF6}" dt="2019-01-08T21:52:43.369" v="943" actId="26606"/>
          <ac:spMkLst>
            <pc:docMk/>
            <pc:sldMk cId="2122633003" sldId="264"/>
            <ac:spMk id="48" creationId="{6B387409-2B98-40F8-A65F-EF7CF989512F}"/>
          </ac:spMkLst>
        </pc:spChg>
        <pc:grpChg chg="add del">
          <ac:chgData name="Ana Valdez" userId="426178e8-0892-4285-af56-17a9defb60d7" providerId="ADAL" clId="{99C2F823-7C88-4CA6-99A8-0E300B7C2CF6}" dt="2019-01-08T21:00:32.456" v="67" actId="26606"/>
          <ac:grpSpMkLst>
            <pc:docMk/>
            <pc:sldMk cId="2122633003" sldId="264"/>
            <ac:grpSpMk id="7" creationId="{EE6C75A5-F4B8-415F-B4EA-A9AD45087E49}"/>
          </ac:grpSpMkLst>
        </pc:grpChg>
        <pc:grpChg chg="add del">
          <ac:chgData name="Ana Valdez" userId="426178e8-0892-4285-af56-17a9defb60d7" providerId="ADAL" clId="{99C2F823-7C88-4CA6-99A8-0E300B7C2CF6}" dt="2019-01-08T21:00:33.640" v="69" actId="26606"/>
          <ac:grpSpMkLst>
            <pc:docMk/>
            <pc:sldMk cId="2122633003" sldId="264"/>
            <ac:grpSpMk id="17" creationId="{B317CFBF-8AB7-45BD-9E93-D54430450119}"/>
          </ac:grpSpMkLst>
        </pc:grpChg>
        <pc:grpChg chg="add del">
          <ac:chgData name="Ana Valdez" userId="426178e8-0892-4285-af56-17a9defb60d7" providerId="ADAL" clId="{99C2F823-7C88-4CA6-99A8-0E300B7C2CF6}" dt="2019-01-08T21:00:41.018" v="71" actId="26606"/>
          <ac:grpSpMkLst>
            <pc:docMk/>
            <pc:sldMk cId="2122633003" sldId="264"/>
            <ac:grpSpMk id="19" creationId="{EE6C75A5-F4B8-415F-B4EA-A9AD45087E49}"/>
          </ac:grpSpMkLst>
        </pc:grpChg>
        <pc:grpChg chg="add del">
          <ac:chgData name="Ana Valdez" userId="426178e8-0892-4285-af56-17a9defb60d7" providerId="ADAL" clId="{99C2F823-7C88-4CA6-99A8-0E300B7C2CF6}" dt="2019-01-08T21:50:21.617" v="869" actId="26606"/>
          <ac:grpSpMkLst>
            <pc:docMk/>
            <pc:sldMk cId="2122633003" sldId="264"/>
            <ac:grpSpMk id="21" creationId="{EE6C75A5-F4B8-415F-B4EA-A9AD45087E49}"/>
          </ac:grpSpMkLst>
        </pc:grpChg>
        <pc:grpChg chg="add del">
          <ac:chgData name="Ana Valdez" userId="426178e8-0892-4285-af56-17a9defb60d7" providerId="ADAL" clId="{99C2F823-7C88-4CA6-99A8-0E300B7C2CF6}" dt="2019-01-08T21:50:21.588" v="868" actId="26606"/>
          <ac:grpSpMkLst>
            <pc:docMk/>
            <pc:sldMk cId="2122633003" sldId="264"/>
            <ac:grpSpMk id="29" creationId="{B317CFBF-8AB7-45BD-9E93-D54430450119}"/>
          </ac:grpSpMkLst>
        </pc:grpChg>
        <pc:grpChg chg="add">
          <ac:chgData name="Ana Valdez" userId="426178e8-0892-4285-af56-17a9defb60d7" providerId="ADAL" clId="{99C2F823-7C88-4CA6-99A8-0E300B7C2CF6}" dt="2019-01-08T21:52:43.369" v="943" actId="26606"/>
          <ac:grpSpMkLst>
            <pc:docMk/>
            <pc:sldMk cId="2122633003" sldId="264"/>
            <ac:grpSpMk id="38" creationId="{85981F80-69EE-4E2B-82A8-47FDFD7720AC}"/>
          </ac:grpSpMkLst>
        </pc:grpChg>
        <pc:grpChg chg="add del">
          <ac:chgData name="Ana Valdez" userId="426178e8-0892-4285-af56-17a9defb60d7" providerId="ADAL" clId="{99C2F823-7C88-4CA6-99A8-0E300B7C2CF6}" dt="2019-01-08T21:50:30.225" v="871"/>
          <ac:grpSpMkLst>
            <pc:docMk/>
            <pc:sldMk cId="2122633003" sldId="264"/>
            <ac:grpSpMk id="39" creationId="{B317CFBF-8AB7-45BD-9E93-D54430450119}"/>
          </ac:grpSpMkLst>
        </pc:grpChg>
        <pc:grpChg chg="add">
          <ac:chgData name="Ana Valdez" userId="426178e8-0892-4285-af56-17a9defb60d7" providerId="ADAL" clId="{99C2F823-7C88-4CA6-99A8-0E300B7C2CF6}" dt="2019-01-08T21:52:43.369" v="943" actId="26606"/>
          <ac:grpSpMkLst>
            <pc:docMk/>
            <pc:sldMk cId="2122633003" sldId="264"/>
            <ac:grpSpMk id="50" creationId="{C9E5F284-A588-4AE7-A36D-1C93E4FD0241}"/>
          </ac:grpSpMkLst>
        </pc:grpChg>
        <pc:graphicFrameChg chg="add del mod modGraphic">
          <ac:chgData name="Ana Valdez" userId="426178e8-0892-4285-af56-17a9defb60d7" providerId="ADAL" clId="{99C2F823-7C88-4CA6-99A8-0E300B7C2CF6}" dt="2019-01-08T21:50:06.169" v="865" actId="478"/>
          <ac:graphicFrameMkLst>
            <pc:docMk/>
            <pc:sldMk cId="2122633003" sldId="264"/>
            <ac:graphicFrameMk id="3" creationId="{F066BDB0-01B0-47D2-BE20-105EE328BB57}"/>
          </ac:graphicFrameMkLst>
        </pc:graphicFrameChg>
        <pc:graphicFrameChg chg="add mod ord modGraphic">
          <ac:chgData name="Ana Valdez" userId="426178e8-0892-4285-af56-17a9defb60d7" providerId="ADAL" clId="{99C2F823-7C88-4CA6-99A8-0E300B7C2CF6}" dt="2019-01-08T21:57:55.409" v="1068" actId="2711"/>
          <ac:graphicFrameMkLst>
            <pc:docMk/>
            <pc:sldMk cId="2122633003" sldId="264"/>
            <ac:graphicFrameMk id="10" creationId="{8A7713B8-BB03-48E9-A73A-30F1E8535047}"/>
          </ac:graphicFrameMkLst>
        </pc:graphicFrameChg>
        <pc:graphicFrameChg chg="add del">
          <ac:chgData name="Ana Valdez" userId="426178e8-0892-4285-af56-17a9defb60d7" providerId="ADAL" clId="{99C2F823-7C88-4CA6-99A8-0E300B7C2CF6}" dt="2019-01-08T21:09:02.550" v="155"/>
          <ac:graphicFrameMkLst>
            <pc:docMk/>
            <pc:sldMk cId="2122633003" sldId="264"/>
            <ac:graphicFrameMk id="20" creationId="{17361E41-1065-476C-B401-4DE7F66164D7}"/>
          </ac:graphicFrameMkLst>
        </pc:graphicFrameChg>
        <pc:picChg chg="del mod">
          <ac:chgData name="Ana Valdez" userId="426178e8-0892-4285-af56-17a9defb60d7" providerId="ADAL" clId="{99C2F823-7C88-4CA6-99A8-0E300B7C2CF6}" dt="2019-01-08T21:49:48.676" v="862" actId="478"/>
          <ac:picMkLst>
            <pc:docMk/>
            <pc:sldMk cId="2122633003" sldId="264"/>
            <ac:picMk id="2" creationId="{00000000-0000-0000-0000-000000000000}"/>
          </ac:picMkLst>
        </pc:picChg>
        <pc:picChg chg="add del">
          <ac:chgData name="Ana Valdez" userId="426178e8-0892-4285-af56-17a9defb60d7" providerId="ADAL" clId="{99C2F823-7C88-4CA6-99A8-0E300B7C2CF6}" dt="2019-01-08T21:09:02.550" v="155"/>
          <ac:picMkLst>
            <pc:docMk/>
            <pc:sldMk cId="2122633003" sldId="264"/>
            <ac:picMk id="18" creationId="{5A74A44C-DD2D-4EA3-83C8-088FDE2B9641}"/>
          </ac:picMkLst>
        </pc:picChg>
      </pc:sldChg>
      <pc:sldChg chg="addSp delSp modSp mod setBg delDesignElem">
        <pc:chgData name="Ana Valdez" userId="426178e8-0892-4285-af56-17a9defb60d7" providerId="ADAL" clId="{99C2F823-7C88-4CA6-99A8-0E300B7C2CF6}" dt="2019-01-08T22:51:30.981" v="1399" actId="1038"/>
        <pc:sldMkLst>
          <pc:docMk/>
          <pc:sldMk cId="1094537457" sldId="265"/>
        </pc:sldMkLst>
        <pc:spChg chg="add mod">
          <ac:chgData name="Ana Valdez" userId="426178e8-0892-4285-af56-17a9defb60d7" providerId="ADAL" clId="{99C2F823-7C88-4CA6-99A8-0E300B7C2CF6}" dt="2019-01-08T22:51:30.981" v="1399" actId="1038"/>
          <ac:spMkLst>
            <pc:docMk/>
            <pc:sldMk cId="1094537457" sldId="265"/>
            <ac:spMk id="3" creationId="{D3AEA1D6-B51D-42AB-A622-1334F5EFD351}"/>
          </ac:spMkLst>
        </pc:spChg>
        <pc:spChg chg="add">
          <ac:chgData name="Ana Valdez" userId="426178e8-0892-4285-af56-17a9defb60d7" providerId="ADAL" clId="{99C2F823-7C88-4CA6-99A8-0E300B7C2CF6}" dt="2019-01-08T22:50:14.885" v="1377" actId="26606"/>
          <ac:spMkLst>
            <pc:docMk/>
            <pc:sldMk cId="1094537457" sldId="265"/>
            <ac:spMk id="5" creationId="{7049A7D3-684C-4C59-A4B6-7B308A6AD34D}"/>
          </ac:spMkLst>
        </pc:spChg>
        <pc:spChg chg="add">
          <ac:chgData name="Ana Valdez" userId="426178e8-0892-4285-af56-17a9defb60d7" providerId="ADAL" clId="{99C2F823-7C88-4CA6-99A8-0E300B7C2CF6}" dt="2019-01-08T22:50:14.885" v="1377" actId="26606"/>
          <ac:spMkLst>
            <pc:docMk/>
            <pc:sldMk cId="1094537457" sldId="265"/>
            <ac:spMk id="6" creationId="{D7B1087B-C592-40E7-B532-60B453A2FE6A}"/>
          </ac:spMkLst>
        </pc:spChg>
        <pc:spChg chg="add del">
          <ac:chgData name="Ana Valdez" userId="426178e8-0892-4285-af56-17a9defb60d7" providerId="ADAL" clId="{99C2F823-7C88-4CA6-99A8-0E300B7C2CF6}" dt="2019-01-08T22:50:12.388" v="1376" actId="26606"/>
          <ac:spMkLst>
            <pc:docMk/>
            <pc:sldMk cId="1094537457" sldId="265"/>
            <ac:spMk id="8" creationId="{44FC10B2-BCD5-46E2-A2E0-F714BE70C533}"/>
          </ac:spMkLst>
        </pc:spChg>
        <pc:spChg chg="add">
          <ac:chgData name="Ana Valdez" userId="426178e8-0892-4285-af56-17a9defb60d7" providerId="ADAL" clId="{99C2F823-7C88-4CA6-99A8-0E300B7C2CF6}" dt="2019-01-08T22:50:14.885" v="1377" actId="26606"/>
          <ac:spMkLst>
            <pc:docMk/>
            <pc:sldMk cId="1094537457" sldId="265"/>
            <ac:spMk id="9" creationId="{14AE7447-E8F8-4A0F-9E3D-94842BFF886E}"/>
          </ac:spMkLst>
        </pc:spChg>
        <pc:spChg chg="add del">
          <ac:chgData name="Ana Valdez" userId="426178e8-0892-4285-af56-17a9defb60d7" providerId="ADAL" clId="{99C2F823-7C88-4CA6-99A8-0E300B7C2CF6}" dt="2019-01-08T22:50:12.388" v="1376" actId="26606"/>
          <ac:spMkLst>
            <pc:docMk/>
            <pc:sldMk cId="1094537457" sldId="265"/>
            <ac:spMk id="10" creationId="{92C2962D-5AA6-4EB0-9A2C-F385BF76A29F}"/>
          </ac:spMkLst>
        </pc:spChg>
        <pc:spChg chg="add del">
          <ac:chgData name="Ana Valdez" userId="426178e8-0892-4285-af56-17a9defb60d7" providerId="ADAL" clId="{99C2F823-7C88-4CA6-99A8-0E300B7C2CF6}" dt="2019-01-08T22:50:12.388" v="1376" actId="26606"/>
          <ac:spMkLst>
            <pc:docMk/>
            <pc:sldMk cId="1094537457" sldId="265"/>
            <ac:spMk id="12" creationId="{5196A65C-A88E-4E6C-9882-A77D52FCE41E}"/>
          </ac:spMkLst>
        </pc:spChg>
        <pc:spChg chg="add">
          <ac:chgData name="Ana Valdez" userId="426178e8-0892-4285-af56-17a9defb60d7" providerId="ADAL" clId="{99C2F823-7C88-4CA6-99A8-0E300B7C2CF6}" dt="2019-01-08T22:50:14.885" v="1377" actId="26606"/>
          <ac:spMkLst>
            <pc:docMk/>
            <pc:sldMk cId="1094537457" sldId="265"/>
            <ac:spMk id="13" creationId="{F4664CB4-B2D2-4732-AB2C-939321E99D80}"/>
          </ac:spMkLst>
        </pc:spChg>
        <pc:spChg chg="add">
          <ac:chgData name="Ana Valdez" userId="426178e8-0892-4285-af56-17a9defb60d7" providerId="ADAL" clId="{99C2F823-7C88-4CA6-99A8-0E300B7C2CF6}" dt="2019-01-08T22:50:14.885" v="1377" actId="26606"/>
          <ac:spMkLst>
            <pc:docMk/>
            <pc:sldMk cId="1094537457" sldId="265"/>
            <ac:spMk id="17" creationId="{D03168EC-D910-4109-8158-A433124BB014}"/>
          </ac:spMkLst>
        </pc:spChg>
        <pc:spChg chg="add del">
          <ac:chgData name="Ana Valdez" userId="426178e8-0892-4285-af56-17a9defb60d7" providerId="ADAL" clId="{99C2F823-7C88-4CA6-99A8-0E300B7C2CF6}" dt="2019-01-08T22:50:12.388" v="1376" actId="26606"/>
          <ac:spMkLst>
            <pc:docMk/>
            <pc:sldMk cId="1094537457" sldId="265"/>
            <ac:spMk id="18" creationId="{5C28659E-412C-4600-B45E-BAE370BC24B9}"/>
          </ac:spMkLst>
        </pc:spChg>
        <pc:spChg chg="add">
          <ac:chgData name="Ana Valdez" userId="426178e8-0892-4285-af56-17a9defb60d7" providerId="ADAL" clId="{99C2F823-7C88-4CA6-99A8-0E300B7C2CF6}" dt="2019-01-08T22:50:14.885" v="1377" actId="26606"/>
          <ac:spMkLst>
            <pc:docMk/>
            <pc:sldMk cId="1094537457" sldId="265"/>
            <ac:spMk id="19" creationId="{52EB50A5-ED88-4DB9-A0A0-1370FEEE64D0}"/>
          </ac:spMkLst>
        </pc:spChg>
        <pc:spChg chg="add del">
          <ac:chgData name="Ana Valdez" userId="426178e8-0892-4285-af56-17a9defb60d7" providerId="ADAL" clId="{99C2F823-7C88-4CA6-99A8-0E300B7C2CF6}" dt="2019-01-08T22:50:12.388" v="1376" actId="26606"/>
          <ac:spMkLst>
            <pc:docMk/>
            <pc:sldMk cId="1094537457" sldId="265"/>
            <ac:spMk id="20" creationId="{55BE2824-A619-43D4-8CEE-814E76EACEFF}"/>
          </ac:spMkLst>
        </pc:spChg>
        <pc:spChg chg="add">
          <ac:chgData name="Ana Valdez" userId="426178e8-0892-4285-af56-17a9defb60d7" providerId="ADAL" clId="{99C2F823-7C88-4CA6-99A8-0E300B7C2CF6}" dt="2019-01-08T22:50:14.885" v="1377" actId="26606"/>
          <ac:spMkLst>
            <pc:docMk/>
            <pc:sldMk cId="1094537457" sldId="265"/>
            <ac:spMk id="21" creationId="{0AA47C27-8894-42A7-8D01-C902DA9B703A}"/>
          </ac:spMkLst>
        </pc:spChg>
        <pc:spChg chg="add del">
          <ac:chgData name="Ana Valdez" userId="426178e8-0892-4285-af56-17a9defb60d7" providerId="ADAL" clId="{99C2F823-7C88-4CA6-99A8-0E300B7C2CF6}" dt="2019-01-08T22:50:12.388" v="1376" actId="26606"/>
          <ac:spMkLst>
            <pc:docMk/>
            <pc:sldMk cId="1094537457" sldId="265"/>
            <ac:spMk id="22" creationId="{7F757314-8028-429F-A691-15514DF1133C}"/>
          </ac:spMkLst>
        </pc:spChg>
        <pc:spChg chg="add del">
          <ac:chgData name="Ana Valdez" userId="426178e8-0892-4285-af56-17a9defb60d7" providerId="ADAL" clId="{99C2F823-7C88-4CA6-99A8-0E300B7C2CF6}" dt="2019-01-08T22:50:12.388" v="1376" actId="26606"/>
          <ac:spMkLst>
            <pc:docMk/>
            <pc:sldMk cId="1094537457" sldId="265"/>
            <ac:spMk id="24" creationId="{CCFB0F09-9A6D-4393-94DE-D19BB32FF3B2}"/>
          </ac:spMkLst>
        </pc:spChg>
        <pc:spChg chg="add del">
          <ac:chgData name="Ana Valdez" userId="426178e8-0892-4285-af56-17a9defb60d7" providerId="ADAL" clId="{99C2F823-7C88-4CA6-99A8-0E300B7C2CF6}" dt="2019-01-08T22:50:12.388" v="1376" actId="26606"/>
          <ac:spMkLst>
            <pc:docMk/>
            <pc:sldMk cId="1094537457" sldId="265"/>
            <ac:spMk id="26" creationId="{C1A8FF86-3729-44D9-9029-E0816A7E245C}"/>
          </ac:spMkLst>
        </pc:spChg>
        <pc:grpChg chg="add del">
          <ac:chgData name="Ana Valdez" userId="426178e8-0892-4285-af56-17a9defb60d7" providerId="ADAL" clId="{99C2F823-7C88-4CA6-99A8-0E300B7C2CF6}" dt="2019-01-08T21:02:45.206" v="106"/>
          <ac:grpSpMkLst>
            <pc:docMk/>
            <pc:sldMk cId="1094537457" sldId="265"/>
            <ac:grpSpMk id="7" creationId="{EE6C75A5-F4B8-415F-B4EA-A9AD45087E49}"/>
          </ac:grpSpMkLst>
        </pc:grpChg>
        <pc:grpChg chg="add">
          <ac:chgData name="Ana Valdez" userId="426178e8-0892-4285-af56-17a9defb60d7" providerId="ADAL" clId="{99C2F823-7C88-4CA6-99A8-0E300B7C2CF6}" dt="2019-01-08T22:50:14.885" v="1377" actId="26606"/>
          <ac:grpSpMkLst>
            <pc:docMk/>
            <pc:sldMk cId="1094537457" sldId="265"/>
            <ac:grpSpMk id="11" creationId="{85981F80-69EE-4E2B-82A8-47FDFD7720AC}"/>
          </ac:grpSpMkLst>
        </pc:grpChg>
        <pc:grpChg chg="add del">
          <ac:chgData name="Ana Valdez" userId="426178e8-0892-4285-af56-17a9defb60d7" providerId="ADAL" clId="{99C2F823-7C88-4CA6-99A8-0E300B7C2CF6}" dt="2019-01-08T22:50:12.388" v="1376" actId="26606"/>
          <ac:grpSpMkLst>
            <pc:docMk/>
            <pc:sldMk cId="1094537457" sldId="265"/>
            <ac:grpSpMk id="14" creationId="{9D656BC9-D198-47EB-BF65-7B922CED4189}"/>
          </ac:grpSpMkLst>
        </pc:grpChg>
        <pc:grpChg chg="add">
          <ac:chgData name="Ana Valdez" userId="426178e8-0892-4285-af56-17a9defb60d7" providerId="ADAL" clId="{99C2F823-7C88-4CA6-99A8-0E300B7C2CF6}" dt="2019-01-08T22:50:14.885" v="1377" actId="26606"/>
          <ac:grpSpMkLst>
            <pc:docMk/>
            <pc:sldMk cId="1094537457" sldId="265"/>
            <ac:grpSpMk id="23" creationId="{8B4BD81D-EAC7-4C48-A5FD-A1156EC849E9}"/>
          </ac:grpSpMkLst>
        </pc:grpChg>
        <pc:grpChg chg="add del">
          <ac:chgData name="Ana Valdez" userId="426178e8-0892-4285-af56-17a9defb60d7" providerId="ADAL" clId="{99C2F823-7C88-4CA6-99A8-0E300B7C2CF6}" dt="2019-01-08T22:50:12.388" v="1376" actId="26606"/>
          <ac:grpSpMkLst>
            <pc:docMk/>
            <pc:sldMk cId="1094537457" sldId="265"/>
            <ac:grpSpMk id="28" creationId="{A924F705-30C0-4ED8-9364-62609FAD44D2}"/>
          </ac:grpSpMkLst>
        </pc:grpChg>
        <pc:picChg chg="mod ord modCrop">
          <ac:chgData name="Ana Valdez" userId="426178e8-0892-4285-af56-17a9defb60d7" providerId="ADAL" clId="{99C2F823-7C88-4CA6-99A8-0E300B7C2CF6}" dt="2019-01-08T22:50:50.601" v="1386" actId="14100"/>
          <ac:picMkLst>
            <pc:docMk/>
            <pc:sldMk cId="1094537457" sldId="265"/>
            <ac:picMk id="2" creationId="{00000000-0000-0000-0000-000000000000}"/>
          </ac:picMkLst>
        </pc:picChg>
      </pc:sldChg>
      <pc:sldChg chg="addSp delSp modSp mod setBg delDesignElem">
        <pc:chgData name="Ana Valdez" userId="426178e8-0892-4285-af56-17a9defb60d7" providerId="ADAL" clId="{99C2F823-7C88-4CA6-99A8-0E300B7C2CF6}" dt="2019-01-08T21:02:19.193" v="103" actId="1037"/>
        <pc:sldMkLst>
          <pc:docMk/>
          <pc:sldMk cId="546119597" sldId="266"/>
        </pc:sldMkLst>
        <pc:grpChg chg="add del">
          <ac:chgData name="Ana Valdez" userId="426178e8-0892-4285-af56-17a9defb60d7" providerId="ADAL" clId="{99C2F823-7C88-4CA6-99A8-0E300B7C2CF6}" dt="2019-01-08T21:01:56.001" v="79"/>
          <ac:grpSpMkLst>
            <pc:docMk/>
            <pc:sldMk cId="546119597" sldId="266"/>
            <ac:grpSpMk id="7" creationId="{EE6C75A5-F4B8-415F-B4EA-A9AD45087E49}"/>
          </ac:grpSpMkLst>
        </pc:grpChg>
        <pc:picChg chg="mod modCrop">
          <ac:chgData name="Ana Valdez" userId="426178e8-0892-4285-af56-17a9defb60d7" providerId="ADAL" clId="{99C2F823-7C88-4CA6-99A8-0E300B7C2CF6}" dt="2019-01-08T21:02:19.193" v="103" actId="1037"/>
          <ac:picMkLst>
            <pc:docMk/>
            <pc:sldMk cId="546119597" sldId="266"/>
            <ac:picMk id="2" creationId="{00000000-0000-0000-0000-000000000000}"/>
          </ac:picMkLst>
        </pc:picChg>
      </pc:sldChg>
      <pc:sldChg chg="addSp delSp modSp mod setBg delDesignElem">
        <pc:chgData name="Ana Valdez" userId="426178e8-0892-4285-af56-17a9defb60d7" providerId="ADAL" clId="{99C2F823-7C88-4CA6-99A8-0E300B7C2CF6}" dt="2019-01-08T21:10:27.128" v="173"/>
        <pc:sldMkLst>
          <pc:docMk/>
          <pc:sldMk cId="286959501" sldId="267"/>
        </pc:sldMkLst>
        <pc:grpChg chg="add del">
          <ac:chgData name="Ana Valdez" userId="426178e8-0892-4285-af56-17a9defb60d7" providerId="ADAL" clId="{99C2F823-7C88-4CA6-99A8-0E300B7C2CF6}" dt="2019-01-08T21:10:27.128" v="173"/>
          <ac:grpSpMkLst>
            <pc:docMk/>
            <pc:sldMk cId="286959501" sldId="267"/>
            <ac:grpSpMk id="7" creationId="{EE6C75A5-F4B8-415F-B4EA-A9AD45087E49}"/>
          </ac:grpSpMkLst>
        </pc:grpChg>
        <pc:picChg chg="mod">
          <ac:chgData name="Ana Valdez" userId="426178e8-0892-4285-af56-17a9defb60d7" providerId="ADAL" clId="{99C2F823-7C88-4CA6-99A8-0E300B7C2CF6}" dt="2019-01-08T21:01:06.074" v="75" actId="26606"/>
          <ac:picMkLst>
            <pc:docMk/>
            <pc:sldMk cId="286959501" sldId="267"/>
            <ac:picMk id="2" creationId="{00000000-0000-0000-0000-000000000000}"/>
          </ac:picMkLst>
        </pc:picChg>
      </pc:sldChg>
      <pc:sldChg chg="addSp delSp modSp add">
        <pc:chgData name="Ana Valdez" userId="426178e8-0892-4285-af56-17a9defb60d7" providerId="ADAL" clId="{99C2F823-7C88-4CA6-99A8-0E300B7C2CF6}" dt="2019-01-08T22:48:53.750" v="1352" actId="14100"/>
        <pc:sldMkLst>
          <pc:docMk/>
          <pc:sldMk cId="1912078166" sldId="269"/>
        </pc:sldMkLst>
        <pc:spChg chg="add del mod">
          <ac:chgData name="Ana Valdez" userId="426178e8-0892-4285-af56-17a9defb60d7" providerId="ADAL" clId="{99C2F823-7C88-4CA6-99A8-0E300B7C2CF6}" dt="2019-01-08T21:55:28.749" v="1007" actId="478"/>
          <ac:spMkLst>
            <pc:docMk/>
            <pc:sldMk cId="1912078166" sldId="269"/>
            <ac:spMk id="2" creationId="{80B95FFF-7AE0-4CE8-A777-FD223AECE0E8}"/>
          </ac:spMkLst>
        </pc:spChg>
        <pc:spChg chg="add del">
          <ac:chgData name="Ana Valdez" userId="426178e8-0892-4285-af56-17a9defb60d7" providerId="ADAL" clId="{99C2F823-7C88-4CA6-99A8-0E300B7C2CF6}" dt="2019-01-08T21:55:32.781" v="1009" actId="478"/>
          <ac:spMkLst>
            <pc:docMk/>
            <pc:sldMk cId="1912078166" sldId="269"/>
            <ac:spMk id="3" creationId="{C8ECA76B-B75D-4121-A210-E4AE323FF756}"/>
          </ac:spMkLst>
        </pc:spChg>
        <pc:spChg chg="add mod">
          <ac:chgData name="Ana Valdez" userId="426178e8-0892-4285-af56-17a9defb60d7" providerId="ADAL" clId="{99C2F823-7C88-4CA6-99A8-0E300B7C2CF6}" dt="2019-01-08T22:48:53.750" v="1352" actId="14100"/>
          <ac:spMkLst>
            <pc:docMk/>
            <pc:sldMk cId="1912078166" sldId="269"/>
            <ac:spMk id="6" creationId="{B8D835F0-D309-4B77-B327-2B43BA4222B2}"/>
          </ac:spMkLst>
        </pc:spChg>
        <pc:graphicFrameChg chg="add mod modGraphic">
          <ac:chgData name="Ana Valdez" userId="426178e8-0892-4285-af56-17a9defb60d7" providerId="ADAL" clId="{99C2F823-7C88-4CA6-99A8-0E300B7C2CF6}" dt="2019-01-08T22:08:29.876" v="1241" actId="20577"/>
          <ac:graphicFrameMkLst>
            <pc:docMk/>
            <pc:sldMk cId="1912078166" sldId="269"/>
            <ac:graphicFrameMk id="4" creationId="{BA5969FD-E3D1-4790-BC98-A880E9E05F08}"/>
          </ac:graphicFrameMkLst>
        </pc:graphicFrameChg>
        <pc:graphicFrameChg chg="add del">
          <ac:chgData name="Ana Valdez" userId="426178e8-0892-4285-af56-17a9defb60d7" providerId="ADAL" clId="{99C2F823-7C88-4CA6-99A8-0E300B7C2CF6}" dt="2019-01-08T22:06:17.958" v="1182"/>
          <ac:graphicFrameMkLst>
            <pc:docMk/>
            <pc:sldMk cId="1912078166" sldId="269"/>
            <ac:graphicFrameMk id="5" creationId="{7BE7EEB8-22F1-44B0-A4AF-8E5BC343BE27}"/>
          </ac:graphicFrameMkLst>
        </pc:graphicFrameChg>
      </pc:sldChg>
      <pc:sldChg chg="addSp delSp modSp add mod setBg">
        <pc:chgData name="Ana Valdez" userId="426178e8-0892-4285-af56-17a9defb60d7" providerId="ADAL" clId="{99C2F823-7C88-4CA6-99A8-0E300B7C2CF6}" dt="2019-01-08T22:48:20.035" v="1349" actId="20577"/>
        <pc:sldMkLst>
          <pc:docMk/>
          <pc:sldMk cId="3867491983" sldId="270"/>
        </pc:sldMkLst>
        <pc:spChg chg="add mod">
          <ac:chgData name="Ana Valdez" userId="426178e8-0892-4285-af56-17a9defb60d7" providerId="ADAL" clId="{99C2F823-7C88-4CA6-99A8-0E300B7C2CF6}" dt="2019-01-08T22:47:42.222" v="1318" actId="14100"/>
          <ac:spMkLst>
            <pc:docMk/>
            <pc:sldMk cId="3867491983" sldId="270"/>
            <ac:spMk id="2" creationId="{1BE1C49A-BA35-4545-87AB-FBCAE021E10B}"/>
          </ac:spMkLst>
        </pc:spChg>
        <pc:spChg chg="add mod">
          <ac:chgData name="Ana Valdez" userId="426178e8-0892-4285-af56-17a9defb60d7" providerId="ADAL" clId="{99C2F823-7C88-4CA6-99A8-0E300B7C2CF6}" dt="2019-01-08T22:48:20.035" v="1349" actId="20577"/>
          <ac:spMkLst>
            <pc:docMk/>
            <pc:sldMk cId="3867491983" sldId="270"/>
            <ac:spMk id="3" creationId="{4FC77DF0-F5BC-41F4-9301-CF3F7DB56E84}"/>
          </ac:spMkLst>
        </pc:spChg>
        <pc:spChg chg="add del">
          <ac:chgData name="Ana Valdez" userId="426178e8-0892-4285-af56-17a9defb60d7" providerId="ADAL" clId="{99C2F823-7C88-4CA6-99A8-0E300B7C2CF6}" dt="2019-01-08T22:46:32.721" v="1303" actId="26606"/>
          <ac:spMkLst>
            <pc:docMk/>
            <pc:sldMk cId="3867491983" sldId="270"/>
            <ac:spMk id="8" creationId="{9A3D0CE2-91FF-49B3-A5D8-181E900D7501}"/>
          </ac:spMkLst>
        </pc:spChg>
        <pc:spChg chg="add del">
          <ac:chgData name="Ana Valdez" userId="426178e8-0892-4285-af56-17a9defb60d7" providerId="ADAL" clId="{99C2F823-7C88-4CA6-99A8-0E300B7C2CF6}" dt="2019-01-08T22:46:32.721" v="1303" actId="26606"/>
          <ac:spMkLst>
            <pc:docMk/>
            <pc:sldMk cId="3867491983" sldId="270"/>
            <ac:spMk id="10" creationId="{58AEBD96-C315-4F53-9D9E-0E20E993EBFA}"/>
          </ac:spMkLst>
        </pc:spChg>
        <pc:spChg chg="add del">
          <ac:chgData name="Ana Valdez" userId="426178e8-0892-4285-af56-17a9defb60d7" providerId="ADAL" clId="{99C2F823-7C88-4CA6-99A8-0E300B7C2CF6}" dt="2019-01-08T22:46:32.721" v="1303" actId="26606"/>
          <ac:spMkLst>
            <pc:docMk/>
            <pc:sldMk cId="3867491983" sldId="270"/>
            <ac:spMk id="12" creationId="{78916AAA-66F6-4DFA-88ED-7E27CF6B8DAD}"/>
          </ac:spMkLst>
        </pc:spChg>
        <pc:spChg chg="add del">
          <ac:chgData name="Ana Valdez" userId="426178e8-0892-4285-af56-17a9defb60d7" providerId="ADAL" clId="{99C2F823-7C88-4CA6-99A8-0E300B7C2CF6}" dt="2019-01-08T22:46:32.721" v="1303" actId="26606"/>
          <ac:spMkLst>
            <pc:docMk/>
            <pc:sldMk cId="3867491983" sldId="270"/>
            <ac:spMk id="18" creationId="{48FDEBDB-5859-4B9E-8810-2C5CFED093F3}"/>
          </ac:spMkLst>
        </pc:spChg>
        <pc:spChg chg="add del">
          <ac:chgData name="Ana Valdez" userId="426178e8-0892-4285-af56-17a9defb60d7" providerId="ADAL" clId="{99C2F823-7C88-4CA6-99A8-0E300B7C2CF6}" dt="2019-01-08T22:46:32.617" v="1302" actId="26606"/>
          <ac:spMkLst>
            <pc:docMk/>
            <pc:sldMk cId="3867491983" sldId="270"/>
            <ac:spMk id="25" creationId="{9A3D0CE2-91FF-49B3-A5D8-181E900D7501}"/>
          </ac:spMkLst>
        </pc:spChg>
        <pc:spChg chg="add del">
          <ac:chgData name="Ana Valdez" userId="426178e8-0892-4285-af56-17a9defb60d7" providerId="ADAL" clId="{99C2F823-7C88-4CA6-99A8-0E300B7C2CF6}" dt="2019-01-08T22:46:32.617" v="1302" actId="26606"/>
          <ac:spMkLst>
            <pc:docMk/>
            <pc:sldMk cId="3867491983" sldId="270"/>
            <ac:spMk id="27" creationId="{58AEBD96-C315-4F53-9D9E-0E20E993EBFA}"/>
          </ac:spMkLst>
        </pc:spChg>
        <pc:spChg chg="add del">
          <ac:chgData name="Ana Valdez" userId="426178e8-0892-4285-af56-17a9defb60d7" providerId="ADAL" clId="{99C2F823-7C88-4CA6-99A8-0E300B7C2CF6}" dt="2019-01-08T22:46:32.617" v="1302" actId="26606"/>
          <ac:spMkLst>
            <pc:docMk/>
            <pc:sldMk cId="3867491983" sldId="270"/>
            <ac:spMk id="29" creationId="{78916AAA-66F6-4DFA-88ED-7E27CF6B8DAD}"/>
          </ac:spMkLst>
        </pc:spChg>
        <pc:spChg chg="add del">
          <ac:chgData name="Ana Valdez" userId="426178e8-0892-4285-af56-17a9defb60d7" providerId="ADAL" clId="{99C2F823-7C88-4CA6-99A8-0E300B7C2CF6}" dt="2019-01-08T22:46:32.617" v="1302" actId="26606"/>
          <ac:spMkLst>
            <pc:docMk/>
            <pc:sldMk cId="3867491983" sldId="270"/>
            <ac:spMk id="35" creationId="{9A3CA49A-71DD-4E8D-8D00-0D000AB38C6C}"/>
          </ac:spMkLst>
        </pc:spChg>
        <pc:spChg chg="add del">
          <ac:chgData name="Ana Valdez" userId="426178e8-0892-4285-af56-17a9defb60d7" providerId="ADAL" clId="{99C2F823-7C88-4CA6-99A8-0E300B7C2CF6}" dt="2019-01-08T22:46:32.617" v="1302" actId="26606"/>
          <ac:spMkLst>
            <pc:docMk/>
            <pc:sldMk cId="3867491983" sldId="270"/>
            <ac:spMk id="37" creationId="{36E8537E-57AF-43EA-8734-3C66AD72469A}"/>
          </ac:spMkLst>
        </pc:spChg>
        <pc:spChg chg="add del">
          <ac:chgData name="Ana Valdez" userId="426178e8-0892-4285-af56-17a9defb60d7" providerId="ADAL" clId="{99C2F823-7C88-4CA6-99A8-0E300B7C2CF6}" dt="2019-01-08T22:46:32.617" v="1302" actId="26606"/>
          <ac:spMkLst>
            <pc:docMk/>
            <pc:sldMk cId="3867491983" sldId="270"/>
            <ac:spMk id="39" creationId="{1DA8C18B-9C8E-47E6-BAEF-86331BC0A943}"/>
          </ac:spMkLst>
        </pc:spChg>
        <pc:spChg chg="add del">
          <ac:chgData name="Ana Valdez" userId="426178e8-0892-4285-af56-17a9defb60d7" providerId="ADAL" clId="{99C2F823-7C88-4CA6-99A8-0E300B7C2CF6}" dt="2019-01-08T22:47:06.088" v="1312" actId="26606"/>
          <ac:spMkLst>
            <pc:docMk/>
            <pc:sldMk cId="3867491983" sldId="270"/>
            <ac:spMk id="41" creationId="{A4199C21-6AE0-4F6F-AA96-6FFF97BB95EB}"/>
          </ac:spMkLst>
        </pc:spChg>
        <pc:spChg chg="add del">
          <ac:chgData name="Ana Valdez" userId="426178e8-0892-4285-af56-17a9defb60d7" providerId="ADAL" clId="{99C2F823-7C88-4CA6-99A8-0E300B7C2CF6}" dt="2019-01-08T22:47:06.088" v="1312" actId="26606"/>
          <ac:spMkLst>
            <pc:docMk/>
            <pc:sldMk cId="3867491983" sldId="270"/>
            <ac:spMk id="42" creationId="{9A3D0CE2-91FF-49B3-A5D8-181E900D7501}"/>
          </ac:spMkLst>
        </pc:spChg>
        <pc:spChg chg="add del">
          <ac:chgData name="Ana Valdez" userId="426178e8-0892-4285-af56-17a9defb60d7" providerId="ADAL" clId="{99C2F823-7C88-4CA6-99A8-0E300B7C2CF6}" dt="2019-01-08T22:47:06.088" v="1312" actId="26606"/>
          <ac:spMkLst>
            <pc:docMk/>
            <pc:sldMk cId="3867491983" sldId="270"/>
            <ac:spMk id="43" creationId="{58AEBD96-C315-4F53-9D9E-0E20E993EBFA}"/>
          </ac:spMkLst>
        </pc:spChg>
        <pc:spChg chg="add del">
          <ac:chgData name="Ana Valdez" userId="426178e8-0892-4285-af56-17a9defb60d7" providerId="ADAL" clId="{99C2F823-7C88-4CA6-99A8-0E300B7C2CF6}" dt="2019-01-08T22:47:06.088" v="1312" actId="26606"/>
          <ac:spMkLst>
            <pc:docMk/>
            <pc:sldMk cId="3867491983" sldId="270"/>
            <ac:spMk id="44" creationId="{78916AAA-66F6-4DFA-88ED-7E27CF6B8DAD}"/>
          </ac:spMkLst>
        </pc:spChg>
        <pc:spChg chg="add del">
          <ac:chgData name="Ana Valdez" userId="426178e8-0892-4285-af56-17a9defb60d7" providerId="ADAL" clId="{99C2F823-7C88-4CA6-99A8-0E300B7C2CF6}" dt="2019-01-08T22:47:06.088" v="1312" actId="26606"/>
          <ac:spMkLst>
            <pc:docMk/>
            <pc:sldMk cId="3867491983" sldId="270"/>
            <ac:spMk id="46" creationId="{E8035907-EB9C-4E11-8A9B-D25B0AD8D749}"/>
          </ac:spMkLst>
        </pc:spChg>
        <pc:spChg chg="add del">
          <ac:chgData name="Ana Valdez" userId="426178e8-0892-4285-af56-17a9defb60d7" providerId="ADAL" clId="{99C2F823-7C88-4CA6-99A8-0E300B7C2CF6}" dt="2019-01-08T22:47:06.088" v="1312" actId="26606"/>
          <ac:spMkLst>
            <pc:docMk/>
            <pc:sldMk cId="3867491983" sldId="270"/>
            <ac:spMk id="47" creationId="{D9C69FA7-0958-4ED9-A0DF-E87A0C137BF5}"/>
          </ac:spMkLst>
        </pc:spChg>
        <pc:spChg chg="add del">
          <ac:chgData name="Ana Valdez" userId="426178e8-0892-4285-af56-17a9defb60d7" providerId="ADAL" clId="{99C2F823-7C88-4CA6-99A8-0E300B7C2CF6}" dt="2019-01-08T22:47:06.088" v="1312" actId="26606"/>
          <ac:spMkLst>
            <pc:docMk/>
            <pc:sldMk cId="3867491983" sldId="270"/>
            <ac:spMk id="48" creationId="{4AB5B6FA-7B4F-437A-9C78-144C7DCD1EC6}"/>
          </ac:spMkLst>
        </pc:spChg>
        <pc:spChg chg="add del">
          <ac:chgData name="Ana Valdez" userId="426178e8-0892-4285-af56-17a9defb60d7" providerId="ADAL" clId="{99C2F823-7C88-4CA6-99A8-0E300B7C2CF6}" dt="2019-01-08T22:47:01.448" v="1309" actId="26606"/>
          <ac:spMkLst>
            <pc:docMk/>
            <pc:sldMk cId="3867491983" sldId="270"/>
            <ac:spMk id="53" creationId="{9A3D0CE2-91FF-49B3-A5D8-181E900D7501}"/>
          </ac:spMkLst>
        </pc:spChg>
        <pc:spChg chg="add del">
          <ac:chgData name="Ana Valdez" userId="426178e8-0892-4285-af56-17a9defb60d7" providerId="ADAL" clId="{99C2F823-7C88-4CA6-99A8-0E300B7C2CF6}" dt="2019-01-08T22:47:01.448" v="1309" actId="26606"/>
          <ac:spMkLst>
            <pc:docMk/>
            <pc:sldMk cId="3867491983" sldId="270"/>
            <ac:spMk id="55" creationId="{58AEBD96-C315-4F53-9D9E-0E20E993EBFA}"/>
          </ac:spMkLst>
        </pc:spChg>
        <pc:spChg chg="add del">
          <ac:chgData name="Ana Valdez" userId="426178e8-0892-4285-af56-17a9defb60d7" providerId="ADAL" clId="{99C2F823-7C88-4CA6-99A8-0E300B7C2CF6}" dt="2019-01-08T22:47:01.448" v="1309" actId="26606"/>
          <ac:spMkLst>
            <pc:docMk/>
            <pc:sldMk cId="3867491983" sldId="270"/>
            <ac:spMk id="57" creationId="{78916AAA-66F6-4DFA-88ED-7E27CF6B8DAD}"/>
          </ac:spMkLst>
        </pc:spChg>
        <pc:spChg chg="add del">
          <ac:chgData name="Ana Valdez" userId="426178e8-0892-4285-af56-17a9defb60d7" providerId="ADAL" clId="{99C2F823-7C88-4CA6-99A8-0E300B7C2CF6}" dt="2019-01-08T22:47:01.448" v="1309" actId="26606"/>
          <ac:spMkLst>
            <pc:docMk/>
            <pc:sldMk cId="3867491983" sldId="270"/>
            <ac:spMk id="63" creationId="{68C84B8E-16E8-4E54-B4AC-84CE51595508}"/>
          </ac:spMkLst>
        </pc:spChg>
        <pc:spChg chg="add del">
          <ac:chgData name="Ana Valdez" userId="426178e8-0892-4285-af56-17a9defb60d7" providerId="ADAL" clId="{99C2F823-7C88-4CA6-99A8-0E300B7C2CF6}" dt="2019-01-08T22:47:01.448" v="1309" actId="26606"/>
          <ac:spMkLst>
            <pc:docMk/>
            <pc:sldMk cId="3867491983" sldId="270"/>
            <ac:spMk id="65" creationId="{ECE9EEEA-5DB7-4DC7-AF9F-74D1C19B7E2E}"/>
          </ac:spMkLst>
        </pc:spChg>
        <pc:spChg chg="add del">
          <ac:chgData name="Ana Valdez" userId="426178e8-0892-4285-af56-17a9defb60d7" providerId="ADAL" clId="{99C2F823-7C88-4CA6-99A8-0E300B7C2CF6}" dt="2019-01-08T22:47:01.448" v="1309" actId="26606"/>
          <ac:spMkLst>
            <pc:docMk/>
            <pc:sldMk cId="3867491983" sldId="270"/>
            <ac:spMk id="67" creationId="{DF199147-B958-49C0-9BE2-65BDD892F2BB}"/>
          </ac:spMkLst>
        </pc:spChg>
        <pc:spChg chg="add del">
          <ac:chgData name="Ana Valdez" userId="426178e8-0892-4285-af56-17a9defb60d7" providerId="ADAL" clId="{99C2F823-7C88-4CA6-99A8-0E300B7C2CF6}" dt="2019-01-08T22:47:01.448" v="1309" actId="26606"/>
          <ac:spMkLst>
            <pc:docMk/>
            <pc:sldMk cId="3867491983" sldId="270"/>
            <ac:spMk id="69" creationId="{EF70505D-EC2C-4D1A-86DE-2583778074ED}"/>
          </ac:spMkLst>
        </pc:spChg>
        <pc:spChg chg="add del">
          <ac:chgData name="Ana Valdez" userId="426178e8-0892-4285-af56-17a9defb60d7" providerId="ADAL" clId="{99C2F823-7C88-4CA6-99A8-0E300B7C2CF6}" dt="2019-01-08T22:47:01.448" v="1309" actId="26606"/>
          <ac:spMkLst>
            <pc:docMk/>
            <pc:sldMk cId="3867491983" sldId="270"/>
            <ac:spMk id="71" creationId="{98F42242-4089-4E5D-95C3-C113C73DA972}"/>
          </ac:spMkLst>
        </pc:spChg>
        <pc:spChg chg="add del">
          <ac:chgData name="Ana Valdez" userId="426178e8-0892-4285-af56-17a9defb60d7" providerId="ADAL" clId="{99C2F823-7C88-4CA6-99A8-0E300B7C2CF6}" dt="2019-01-08T22:47:01.448" v="1309" actId="26606"/>
          <ac:spMkLst>
            <pc:docMk/>
            <pc:sldMk cId="3867491983" sldId="270"/>
            <ac:spMk id="73" creationId="{796F87F1-ABB5-42FB-86BD-EED111CD334B}"/>
          </ac:spMkLst>
        </pc:spChg>
        <pc:spChg chg="add del">
          <ac:chgData name="Ana Valdez" userId="426178e8-0892-4285-af56-17a9defb60d7" providerId="ADAL" clId="{99C2F823-7C88-4CA6-99A8-0E300B7C2CF6}" dt="2019-01-08T22:47:05.999" v="1311" actId="26606"/>
          <ac:spMkLst>
            <pc:docMk/>
            <pc:sldMk cId="3867491983" sldId="270"/>
            <ac:spMk id="75" creationId="{9A3D0CE2-91FF-49B3-A5D8-181E900D7501}"/>
          </ac:spMkLst>
        </pc:spChg>
        <pc:spChg chg="add del">
          <ac:chgData name="Ana Valdez" userId="426178e8-0892-4285-af56-17a9defb60d7" providerId="ADAL" clId="{99C2F823-7C88-4CA6-99A8-0E300B7C2CF6}" dt="2019-01-08T22:47:05.999" v="1311" actId="26606"/>
          <ac:spMkLst>
            <pc:docMk/>
            <pc:sldMk cId="3867491983" sldId="270"/>
            <ac:spMk id="76" creationId="{58AEBD96-C315-4F53-9D9E-0E20E993EBFA}"/>
          </ac:spMkLst>
        </pc:spChg>
        <pc:spChg chg="add del">
          <ac:chgData name="Ana Valdez" userId="426178e8-0892-4285-af56-17a9defb60d7" providerId="ADAL" clId="{99C2F823-7C88-4CA6-99A8-0E300B7C2CF6}" dt="2019-01-08T22:47:05.999" v="1311" actId="26606"/>
          <ac:spMkLst>
            <pc:docMk/>
            <pc:sldMk cId="3867491983" sldId="270"/>
            <ac:spMk id="77" creationId="{78916AAA-66F6-4DFA-88ED-7E27CF6B8DAD}"/>
          </ac:spMkLst>
        </pc:spChg>
        <pc:spChg chg="add del">
          <ac:chgData name="Ana Valdez" userId="426178e8-0892-4285-af56-17a9defb60d7" providerId="ADAL" clId="{99C2F823-7C88-4CA6-99A8-0E300B7C2CF6}" dt="2019-01-08T22:47:05.999" v="1311" actId="26606"/>
          <ac:spMkLst>
            <pc:docMk/>
            <pc:sldMk cId="3867491983" sldId="270"/>
            <ac:spMk id="79" creationId="{76C0DFDE-6363-4485-AAF5-8514D9C53CD9}"/>
          </ac:spMkLst>
        </pc:spChg>
        <pc:spChg chg="add del">
          <ac:chgData name="Ana Valdez" userId="426178e8-0892-4285-af56-17a9defb60d7" providerId="ADAL" clId="{99C2F823-7C88-4CA6-99A8-0E300B7C2CF6}" dt="2019-01-08T22:47:05.999" v="1311" actId="26606"/>
          <ac:spMkLst>
            <pc:docMk/>
            <pc:sldMk cId="3867491983" sldId="270"/>
            <ac:spMk id="80" creationId="{397ED09B-959B-46A7-9205-3318FE5C84A6}"/>
          </ac:spMkLst>
        </pc:spChg>
        <pc:spChg chg="add del">
          <ac:chgData name="Ana Valdez" userId="426178e8-0892-4285-af56-17a9defb60d7" providerId="ADAL" clId="{99C2F823-7C88-4CA6-99A8-0E300B7C2CF6}" dt="2019-01-08T22:47:05.999" v="1311" actId="26606"/>
          <ac:spMkLst>
            <pc:docMk/>
            <pc:sldMk cId="3867491983" sldId="270"/>
            <ac:spMk id="81" creationId="{66040056-521D-4899-85D7-161D0E847E62}"/>
          </ac:spMkLst>
        </pc:spChg>
        <pc:spChg chg="add">
          <ac:chgData name="Ana Valdez" userId="426178e8-0892-4285-af56-17a9defb60d7" providerId="ADAL" clId="{99C2F823-7C88-4CA6-99A8-0E300B7C2CF6}" dt="2019-01-08T22:47:06.088" v="1312" actId="26606"/>
          <ac:spMkLst>
            <pc:docMk/>
            <pc:sldMk cId="3867491983" sldId="270"/>
            <ac:spMk id="83" creationId="{9A3D0CE2-91FF-49B3-A5D8-181E900D7501}"/>
          </ac:spMkLst>
        </pc:spChg>
        <pc:spChg chg="add">
          <ac:chgData name="Ana Valdez" userId="426178e8-0892-4285-af56-17a9defb60d7" providerId="ADAL" clId="{99C2F823-7C88-4CA6-99A8-0E300B7C2CF6}" dt="2019-01-08T22:47:06.088" v="1312" actId="26606"/>
          <ac:spMkLst>
            <pc:docMk/>
            <pc:sldMk cId="3867491983" sldId="270"/>
            <ac:spMk id="84" creationId="{58AEBD96-C315-4F53-9D9E-0E20E993EBFA}"/>
          </ac:spMkLst>
        </pc:spChg>
        <pc:spChg chg="add">
          <ac:chgData name="Ana Valdez" userId="426178e8-0892-4285-af56-17a9defb60d7" providerId="ADAL" clId="{99C2F823-7C88-4CA6-99A8-0E300B7C2CF6}" dt="2019-01-08T22:47:06.088" v="1312" actId="26606"/>
          <ac:spMkLst>
            <pc:docMk/>
            <pc:sldMk cId="3867491983" sldId="270"/>
            <ac:spMk id="85" creationId="{78916AAA-66F6-4DFA-88ED-7E27CF6B8DAD}"/>
          </ac:spMkLst>
        </pc:spChg>
        <pc:spChg chg="add">
          <ac:chgData name="Ana Valdez" userId="426178e8-0892-4285-af56-17a9defb60d7" providerId="ADAL" clId="{99C2F823-7C88-4CA6-99A8-0E300B7C2CF6}" dt="2019-01-08T22:47:06.088" v="1312" actId="26606"/>
          <ac:spMkLst>
            <pc:docMk/>
            <pc:sldMk cId="3867491983" sldId="270"/>
            <ac:spMk id="87" creationId="{9A3CA49A-71DD-4E8D-8D00-0D000AB38C6C}"/>
          </ac:spMkLst>
        </pc:spChg>
        <pc:spChg chg="add">
          <ac:chgData name="Ana Valdez" userId="426178e8-0892-4285-af56-17a9defb60d7" providerId="ADAL" clId="{99C2F823-7C88-4CA6-99A8-0E300B7C2CF6}" dt="2019-01-08T22:47:06.088" v="1312" actId="26606"/>
          <ac:spMkLst>
            <pc:docMk/>
            <pc:sldMk cId="3867491983" sldId="270"/>
            <ac:spMk id="88" creationId="{36E8537E-57AF-43EA-8734-3C66AD72469A}"/>
          </ac:spMkLst>
        </pc:spChg>
        <pc:spChg chg="add">
          <ac:chgData name="Ana Valdez" userId="426178e8-0892-4285-af56-17a9defb60d7" providerId="ADAL" clId="{99C2F823-7C88-4CA6-99A8-0E300B7C2CF6}" dt="2019-01-08T22:47:06.088" v="1312" actId="26606"/>
          <ac:spMkLst>
            <pc:docMk/>
            <pc:sldMk cId="3867491983" sldId="270"/>
            <ac:spMk id="89" creationId="{1DA8C18B-9C8E-47E6-BAEF-86331BC0A943}"/>
          </ac:spMkLst>
        </pc:spChg>
        <pc:grpChg chg="add del">
          <ac:chgData name="Ana Valdez" userId="426178e8-0892-4285-af56-17a9defb60d7" providerId="ADAL" clId="{99C2F823-7C88-4CA6-99A8-0E300B7C2CF6}" dt="2019-01-08T22:46:32.721" v="1303" actId="26606"/>
          <ac:grpSpMkLst>
            <pc:docMk/>
            <pc:sldMk cId="3867491983" sldId="270"/>
            <ac:grpSpMk id="14" creationId="{A137D43F-BAD6-47F1-AA65-AEEA38A2FF30}"/>
          </ac:grpSpMkLst>
        </pc:grpChg>
        <pc:grpChg chg="add del">
          <ac:chgData name="Ana Valdez" userId="426178e8-0892-4285-af56-17a9defb60d7" providerId="ADAL" clId="{99C2F823-7C88-4CA6-99A8-0E300B7C2CF6}" dt="2019-01-08T22:46:32.617" v="1302" actId="26606"/>
          <ac:grpSpMkLst>
            <pc:docMk/>
            <pc:sldMk cId="3867491983" sldId="270"/>
            <ac:grpSpMk id="31" creationId="{A137D43F-BAD6-47F1-AA65-AEEA38A2FF30}"/>
          </ac:grpSpMkLst>
        </pc:grpChg>
        <pc:grpChg chg="add del">
          <ac:chgData name="Ana Valdez" userId="426178e8-0892-4285-af56-17a9defb60d7" providerId="ADAL" clId="{99C2F823-7C88-4CA6-99A8-0E300B7C2CF6}" dt="2019-01-08T22:47:06.088" v="1312" actId="26606"/>
          <ac:grpSpMkLst>
            <pc:docMk/>
            <pc:sldMk cId="3867491983" sldId="270"/>
            <ac:grpSpMk id="45" creationId="{A137D43F-BAD6-47F1-AA65-AEEA38A2FF30}"/>
          </ac:grpSpMkLst>
        </pc:grpChg>
        <pc:grpChg chg="add del">
          <ac:chgData name="Ana Valdez" userId="426178e8-0892-4285-af56-17a9defb60d7" providerId="ADAL" clId="{99C2F823-7C88-4CA6-99A8-0E300B7C2CF6}" dt="2019-01-08T22:47:01.448" v="1309" actId="26606"/>
          <ac:grpSpMkLst>
            <pc:docMk/>
            <pc:sldMk cId="3867491983" sldId="270"/>
            <ac:grpSpMk id="59" creationId="{A137D43F-BAD6-47F1-AA65-AEEA38A2FF30}"/>
          </ac:grpSpMkLst>
        </pc:grpChg>
        <pc:grpChg chg="add del">
          <ac:chgData name="Ana Valdez" userId="426178e8-0892-4285-af56-17a9defb60d7" providerId="ADAL" clId="{99C2F823-7C88-4CA6-99A8-0E300B7C2CF6}" dt="2019-01-08T22:47:05.999" v="1311" actId="26606"/>
          <ac:grpSpMkLst>
            <pc:docMk/>
            <pc:sldMk cId="3867491983" sldId="270"/>
            <ac:grpSpMk id="78" creationId="{A137D43F-BAD6-47F1-AA65-AEEA38A2FF30}"/>
          </ac:grpSpMkLst>
        </pc:grpChg>
        <pc:grpChg chg="add">
          <ac:chgData name="Ana Valdez" userId="426178e8-0892-4285-af56-17a9defb60d7" providerId="ADAL" clId="{99C2F823-7C88-4CA6-99A8-0E300B7C2CF6}" dt="2019-01-08T22:47:06.088" v="1312" actId="26606"/>
          <ac:grpSpMkLst>
            <pc:docMk/>
            <pc:sldMk cId="3867491983" sldId="270"/>
            <ac:grpSpMk id="86" creationId="{A137D43F-BAD6-47F1-AA65-AEEA38A2FF30}"/>
          </ac:grpSpMkLst>
        </pc:grpChg>
        <pc:cxnChg chg="add del">
          <ac:chgData name="Ana Valdez" userId="426178e8-0892-4285-af56-17a9defb60d7" providerId="ADAL" clId="{99C2F823-7C88-4CA6-99A8-0E300B7C2CF6}" dt="2019-01-08T22:46:32.721" v="1303" actId="26606"/>
          <ac:cxnSpMkLst>
            <pc:docMk/>
            <pc:sldMk cId="3867491983" sldId="270"/>
            <ac:cxnSpMk id="20" creationId="{B1D1A340-723B-4014-B5FE-204F0627313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3C5D79-9371-2742-9597-5DBAFDE87F0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00E2AE-7006-1644-8A08-4F461C233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7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0E2AE-7006-1644-8A08-4F461C233B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4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021-C8E4-9E42-B4A4-A0FBA7A9DAF5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1E263A-1A02-E44B-8FDF-FB19782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1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021-C8E4-9E42-B4A4-A0FBA7A9DAF5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263A-1A02-E44B-8FDF-FB19782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4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021-C8E4-9E42-B4A4-A0FBA7A9DAF5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263A-1A02-E44B-8FDF-FB19782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8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021-C8E4-9E42-B4A4-A0FBA7A9DAF5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263A-1A02-E44B-8FDF-FB19782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1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803C021-C8E4-9E42-B4A4-A0FBA7A9DAF5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1E263A-1A02-E44B-8FDF-FB19782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8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021-C8E4-9E42-B4A4-A0FBA7A9DAF5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263A-1A02-E44B-8FDF-FB19782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1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021-C8E4-9E42-B4A4-A0FBA7A9DAF5}" type="datetimeFigureOut">
              <a:rPr lang="en-US" smtClean="0"/>
              <a:t>1/22/19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263A-1A02-E44B-8FDF-FB19782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9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021-C8E4-9E42-B4A4-A0FBA7A9DAF5}" type="datetimeFigureOut">
              <a:rPr lang="en-US" smtClean="0"/>
              <a:t>1/22/19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263A-1A02-E44B-8FDF-FB19782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5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021-C8E4-9E42-B4A4-A0FBA7A9DAF5}" type="datetimeFigureOut">
              <a:rPr lang="en-US" smtClean="0"/>
              <a:t>1/22/19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263A-1A02-E44B-8FDF-FB19782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6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021-C8E4-9E42-B4A4-A0FBA7A9DAF5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263A-1A02-E44B-8FDF-FB19782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1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021-C8E4-9E42-B4A4-A0FBA7A9DAF5}" type="datetimeFigureOut">
              <a:rPr lang="en-US" smtClean="0"/>
              <a:t>1/22/19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263A-1A02-E44B-8FDF-FB19782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2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803C021-C8E4-9E42-B4A4-A0FBA7A9DAF5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1E263A-1A02-E44B-8FDF-FB19782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6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6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5" name="Rectangle 20">
            <a:extLst>
              <a:ext uri="{FF2B5EF4-FFF2-40B4-BE49-F238E27FC236}">
                <a16:creationId xmlns:a16="http://schemas.microsoft.com/office/drawing/2014/main" id="{F4664CB4-B2D2-4732-AB2C-939321E9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D03168EC-D910-4109-8158-A433124BB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52EB50A5-ED88-4DB9-A0A0-1370FEEE6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3" y="1110053"/>
            <a:ext cx="663143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2F1AF-2B75-4C54-8B90-CA3C4764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156" y="1432223"/>
            <a:ext cx="5965470" cy="33579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8000" b="1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rPr>
              <a:t>BECOMING A DIVERSITY ALLY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05" r="78098"/>
          <a:stretch/>
        </p:blipFill>
        <p:spPr>
          <a:xfrm>
            <a:off x="7855117" y="1550305"/>
            <a:ext cx="3416725" cy="372017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AA47C27-8894-42A7-8D01-C902DA9B7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4BD81D-EAC7-4C48-A5FD-A1156EC84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CAF43F4-8892-4C5D-A8ED-C423F5175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D028E2F-5F35-49A4-86F5-81814931E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93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>
            <a:extLst>
              <a:ext uri="{FF2B5EF4-FFF2-40B4-BE49-F238E27FC236}">
                <a16:creationId xmlns:a16="http://schemas.microsoft.com/office/drawing/2014/main" id="{EE6C75A5-F4B8-415F-B4EA-A9AD45087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9CC178-C06A-480F-AAFC-127638C29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235C6D-8D65-4BC6-AE0E-523AB3C8D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" name="Oval 14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16572F-3C92-47FF-8874-788B2A99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88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200" dirty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</a:rPr>
              <a:t>Cycle of socialization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6" r="15043"/>
          <a:stretch/>
        </p:blipFill>
        <p:spPr>
          <a:xfrm>
            <a:off x="0" y="-31892"/>
            <a:ext cx="8386341" cy="710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4551" r="3092" b="5916"/>
          <a:stretch/>
        </p:blipFill>
        <p:spPr>
          <a:xfrm>
            <a:off x="-320842" y="0"/>
            <a:ext cx="12559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3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52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54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56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6" name="Group 58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87" name="Rectangle 62">
            <a:extLst>
              <a:ext uri="{FF2B5EF4-FFF2-40B4-BE49-F238E27FC236}">
                <a16:creationId xmlns:a16="http://schemas.microsoft.com/office/drawing/2014/main" id="{9A3CA49A-71DD-4E8D-8D00-0D000AB38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64">
            <a:extLst>
              <a:ext uri="{FF2B5EF4-FFF2-40B4-BE49-F238E27FC236}">
                <a16:creationId xmlns:a16="http://schemas.microsoft.com/office/drawing/2014/main" id="{36E8537E-57AF-43EA-8734-3C66AD724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9" name="Rectangle 66">
            <a:extLst>
              <a:ext uri="{FF2B5EF4-FFF2-40B4-BE49-F238E27FC236}">
                <a16:creationId xmlns:a16="http://schemas.microsoft.com/office/drawing/2014/main" id="{1DA8C18B-9C8E-47E6-BAEF-86331BC0A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1C49A-BA35-4545-87AB-FBCAE021E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835" y="420443"/>
            <a:ext cx="3733462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Stand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77DF0-F5BC-41F4-9301-CF3F7DB56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5284" y="649943"/>
            <a:ext cx="7091916" cy="557106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did you see?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did you hear?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did you feel?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do we use those feelings to grow and create change?</a:t>
            </a:r>
          </a:p>
          <a:p>
            <a:pPr algn="ctr"/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9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5969FD-E3D1-4790-BC98-A880E9E05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852357"/>
              </p:ext>
            </p:extLst>
          </p:nvPr>
        </p:nvGraphicFramePr>
        <p:xfrm>
          <a:off x="385011" y="128337"/>
          <a:ext cx="11566357" cy="66093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37766">
                  <a:extLst>
                    <a:ext uri="{9D8B030D-6E8A-4147-A177-3AD203B41FA5}">
                      <a16:colId xmlns:a16="http://schemas.microsoft.com/office/drawing/2014/main" val="1684600277"/>
                    </a:ext>
                  </a:extLst>
                </a:gridCol>
                <a:gridCol w="3302350">
                  <a:extLst>
                    <a:ext uri="{9D8B030D-6E8A-4147-A177-3AD203B41FA5}">
                      <a16:colId xmlns:a16="http://schemas.microsoft.com/office/drawing/2014/main" val="578701835"/>
                    </a:ext>
                  </a:extLst>
                </a:gridCol>
                <a:gridCol w="2876282">
                  <a:extLst>
                    <a:ext uri="{9D8B030D-6E8A-4147-A177-3AD203B41FA5}">
                      <a16:colId xmlns:a16="http://schemas.microsoft.com/office/drawing/2014/main" val="3734259168"/>
                    </a:ext>
                  </a:extLst>
                </a:gridCol>
                <a:gridCol w="2849959">
                  <a:extLst>
                    <a:ext uri="{9D8B030D-6E8A-4147-A177-3AD203B41FA5}">
                      <a16:colId xmlns:a16="http://schemas.microsoft.com/office/drawing/2014/main" val="983415704"/>
                    </a:ext>
                  </a:extLst>
                </a:gridCol>
              </a:tblGrid>
              <a:tr h="8809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cap="all" spc="1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400" b="0" cap="all" spc="15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382" marR="86382" marT="86382" marB="8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cap="all" spc="1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From Family, Teachers, and Friends</a:t>
                      </a:r>
                      <a:endParaRPr lang="en-US" sz="1400" b="0" cap="all" spc="15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382" marR="86382" marT="86382" marB="8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cap="all" spc="1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From Television, Books, and Magazines</a:t>
                      </a:r>
                      <a:endParaRPr lang="en-US" sz="1400" b="0" cap="all" spc="15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382" marR="86382" marT="86382" marB="8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cap="all" spc="15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From Religion, (religious leaders, writings, etc.) </a:t>
                      </a:r>
                      <a:endParaRPr lang="en-US" sz="1400" b="0" cap="all" spc="15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382" marR="86382" marT="86382" marB="8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382437"/>
                  </a:ext>
                </a:extLst>
              </a:tr>
              <a:tr h="5592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cap="none" spc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African Americans/ Blacks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382" marR="86382" marT="86382" marB="8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724399"/>
                  </a:ext>
                </a:extLst>
              </a:tr>
              <a:tr h="733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cap="none" spc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American Indians/ Native Americans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382" marR="86382" marT="86382" marB="8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892192"/>
                  </a:ext>
                </a:extLst>
              </a:tr>
              <a:tr h="5592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cap="none" spc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Asian Americans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382" marR="86382" marT="86382" marB="8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98427"/>
                  </a:ext>
                </a:extLst>
              </a:tr>
              <a:tr h="733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cap="none" spc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Bi-Racial/ Multi-Racial Americans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382" marR="86382" marT="86382" marB="8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092077"/>
                  </a:ext>
                </a:extLst>
              </a:tr>
              <a:tr h="733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cap="none" spc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European Americans/ Whites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382" marR="86382" marT="86382" marB="8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055652"/>
                  </a:ext>
                </a:extLst>
              </a:tr>
              <a:tr h="733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cap="none" spc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Hispanic/</a:t>
                      </a:r>
                      <a:r>
                        <a:rPr lang="en-US" sz="1400" cap="none" spc="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LatinX</a:t>
                      </a:r>
                      <a:r>
                        <a:rPr lang="en-US" sz="1400" cap="none" spc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Americans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382" marR="86382" marT="86382" marB="8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330969"/>
                  </a:ext>
                </a:extLst>
              </a:tr>
              <a:tr h="5592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cap="none" spc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Jewish Americans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382" marR="86382" marT="86382" marB="8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889702"/>
                  </a:ext>
                </a:extLst>
              </a:tr>
              <a:tr h="5592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cap="none" spc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Pacific Islanders 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382" marR="86382" marT="86382" marB="8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b="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120027"/>
                  </a:ext>
                </a:extLst>
              </a:tr>
              <a:tr h="5592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cap="none" spc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Middle Easterners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6382" marR="86382" marT="86382" marB="8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502582"/>
                  </a:ext>
                </a:extLst>
              </a:tr>
            </a:tbl>
          </a:graphicData>
        </a:graphic>
      </p:graphicFrame>
      <p:sp>
        <p:nvSpPr>
          <p:cNvPr id="6" name="Title 26">
            <a:extLst>
              <a:ext uri="{FF2B5EF4-FFF2-40B4-BE49-F238E27FC236}">
                <a16:creationId xmlns:a16="http://schemas.microsoft.com/office/drawing/2014/main" id="{B8D835F0-D309-4B77-B327-2B43BA422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88300">
            <a:off x="384594" y="215523"/>
            <a:ext cx="2603426" cy="70242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Things I Learned Growing Up…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4C743F-E088-B746-8331-F39D8D633D14}"/>
              </a:ext>
            </a:extLst>
          </p:cNvPr>
          <p:cNvSpPr txBox="1"/>
          <p:nvPr/>
        </p:nvSpPr>
        <p:spPr>
          <a:xfrm>
            <a:off x="5178167" y="251803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7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3" name="Rectangle 17">
            <a:extLst>
              <a:ext uri="{FF2B5EF4-FFF2-40B4-BE49-F238E27FC236}">
                <a16:creationId xmlns:a16="http://schemas.microsoft.com/office/drawing/2014/main" id="{F4664CB4-B2D2-4732-AB2C-939321E9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D03168EC-D910-4109-8158-A433124BB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52EB50A5-ED88-4DB9-A0A0-1370FEEE6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3" y="1110053"/>
            <a:ext cx="663143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AEA1D6-B51D-42AB-A622-1334F5EF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346" y="1432223"/>
            <a:ext cx="2878311" cy="335797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500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Cycle of liberation</a:t>
            </a: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0AA47C27-8894-42A7-8D01-C902DA9B7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5">
            <a:extLst>
              <a:ext uri="{FF2B5EF4-FFF2-40B4-BE49-F238E27FC236}">
                <a16:creationId xmlns:a16="http://schemas.microsoft.com/office/drawing/2014/main" id="{8B4BD81D-EAC7-4C48-A5FD-A1156EC84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CAF43F4-8892-4C5D-A8ED-C423F5175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2D028E2F-5F35-49A4-86F5-81814931E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r="40751" b="5198"/>
          <a:stretch/>
        </p:blipFill>
        <p:spPr>
          <a:xfrm>
            <a:off x="3523786" y="-289932"/>
            <a:ext cx="8540874" cy="714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12398" r="14474" b="14854"/>
          <a:stretch/>
        </p:blipFill>
        <p:spPr>
          <a:xfrm>
            <a:off x="-2221" y="-16042"/>
            <a:ext cx="12598728" cy="68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E6C75A5-F4B8-415F-B4EA-A9AD45087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9CC178-C06A-480F-AAFC-127638C29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235C6D-8D65-4BC6-AE0E-523AB3C8D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8A37C014AF164199BFC5AFA164CBB3" ma:contentTypeVersion="7" ma:contentTypeDescription="Create a new document." ma:contentTypeScope="" ma:versionID="c3a25ad1f31bb4003a29e98308fe54ea">
  <xsd:schema xmlns:xsd="http://www.w3.org/2001/XMLSchema" xmlns:xs="http://www.w3.org/2001/XMLSchema" xmlns:p="http://schemas.microsoft.com/office/2006/metadata/properties" xmlns:ns2="ad9dd6c0-4d31-4e3d-9856-6d1dba436025" xmlns:ns3="39b56354-85f6-4428-aa4c-21ca31f55686" targetNamespace="http://schemas.microsoft.com/office/2006/metadata/properties" ma:root="true" ma:fieldsID="9a52da971dd889b230a1bd5720d0e82b" ns2:_="" ns3:_="">
    <xsd:import namespace="ad9dd6c0-4d31-4e3d-9856-6d1dba436025"/>
    <xsd:import namespace="39b56354-85f6-4428-aa4c-21ca31f556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dd6c0-4d31-4e3d-9856-6d1dba4360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56354-85f6-4428-aa4c-21ca31f55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F52C58-D4DD-4F49-AEFC-EDDBF6FAC7C4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6DB53D0E-C148-4EC9-819F-AB104877933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d9dd6c0-4d31-4e3d-9856-6d1dba436025"/>
    <ds:schemaRef ds:uri="39b56354-85f6-4428-aa4c-21ca31f55686"/>
  </ds:schemaRefs>
</ds:datastoreItem>
</file>

<file path=customXml/itemProps3.xml><?xml version="1.0" encoding="utf-8"?>
<ds:datastoreItem xmlns:ds="http://schemas.openxmlformats.org/officeDocument/2006/customXml" ds:itemID="{CDE5A6A9-BE21-472F-91DA-7075DE9816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268</Words>
  <Application>Microsoft Office PowerPoint</Application>
  <PresentationFormat>Widescreen</PresentationFormat>
  <Paragraphs>67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Wood Type</vt:lpstr>
      <vt:lpstr>BECOMING A DIVERSITY ALLY</vt:lpstr>
      <vt:lpstr>PowerPoint Presentation</vt:lpstr>
      <vt:lpstr>Cycle of socialization</vt:lpstr>
      <vt:lpstr>PowerPoint Presentation</vt:lpstr>
      <vt:lpstr>Stand up</vt:lpstr>
      <vt:lpstr>Things I Learned Growing Up…</vt:lpstr>
      <vt:lpstr>Cycle of liberation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 DIVERSITY ALLY</dc:title>
  <dc:creator>Ana Valdez</dc:creator>
  <cp:lastModifiedBy>Ana Valdez</cp:lastModifiedBy>
  <cp:revision>3</cp:revision>
  <dcterms:created xsi:type="dcterms:W3CDTF">2019-01-08T22:52:46Z</dcterms:created>
  <dcterms:modified xsi:type="dcterms:W3CDTF">2019-01-23T03:25:43Z</dcterms:modified>
</cp:coreProperties>
</file>