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4"/>
  </p:sldMasterIdLst>
  <p:sldIdLst>
    <p:sldId id="257" r:id="rId5"/>
    <p:sldId id="258" r:id="rId6"/>
    <p:sldId id="259" r:id="rId7"/>
    <p:sldId id="260" r:id="rId8"/>
    <p:sldId id="261" r:id="rId9"/>
    <p:sldId id="270" r:id="rId10"/>
    <p:sldId id="271" r:id="rId11"/>
    <p:sldId id="264" r:id="rId12"/>
    <p:sldId id="263" r:id="rId13"/>
    <p:sldId id="265" r:id="rId14"/>
    <p:sldId id="266" r:id="rId15"/>
    <p:sldId id="267" r:id="rId16"/>
    <p:sldId id="268" r:id="rId17"/>
    <p:sldId id="2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29FCCD-5349-93F3-52A1-67956AC857E8}" v="144" dt="2021-01-15T15:26:28.170"/>
    <p1510:client id="{651A6CA0-335A-4802-A390-05F57EA56B0D}" v="1" vWet="5" dt="2021-01-15T15:18:24.495"/>
    <p1510:client id="{CB56133D-257C-40CD-B680-08D7679BE47C}" v="19" dt="2021-01-15T15:23:36.9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ie Dreher" userId="S::adreher@donnelly.edu::6d3eeb3d-b585-42de-b240-9da76e20a250" providerId="AD" clId="Web-{CB56133D-257C-40CD-B680-08D7679BE47C}"/>
    <pc:docChg chg="modSld">
      <pc:chgData name="Annie Dreher" userId="S::adreher@donnelly.edu::6d3eeb3d-b585-42de-b240-9da76e20a250" providerId="AD" clId="Web-{CB56133D-257C-40CD-B680-08D7679BE47C}" dt="2021-01-15T15:23:33.813" v="8" actId="20577"/>
      <pc:docMkLst>
        <pc:docMk/>
      </pc:docMkLst>
      <pc:sldChg chg="modSp">
        <pc:chgData name="Annie Dreher" userId="S::adreher@donnelly.edu::6d3eeb3d-b585-42de-b240-9da76e20a250" providerId="AD" clId="Web-{CB56133D-257C-40CD-B680-08D7679BE47C}" dt="2021-01-15T15:23:20.078" v="3" actId="20577"/>
        <pc:sldMkLst>
          <pc:docMk/>
          <pc:sldMk cId="3077465358" sldId="260"/>
        </pc:sldMkLst>
        <pc:spChg chg="mod">
          <ac:chgData name="Annie Dreher" userId="S::adreher@donnelly.edu::6d3eeb3d-b585-42de-b240-9da76e20a250" providerId="AD" clId="Web-{CB56133D-257C-40CD-B680-08D7679BE47C}" dt="2021-01-15T15:23:20.078" v="3" actId="20577"/>
          <ac:spMkLst>
            <pc:docMk/>
            <pc:sldMk cId="3077465358" sldId="260"/>
            <ac:spMk id="2" creationId="{E44725D6-EAE0-44AB-8905-0B5D7EEA664D}"/>
          </ac:spMkLst>
        </pc:spChg>
      </pc:sldChg>
      <pc:sldChg chg="modSp">
        <pc:chgData name="Annie Dreher" userId="S::adreher@donnelly.edu::6d3eeb3d-b585-42de-b240-9da76e20a250" providerId="AD" clId="Web-{CB56133D-257C-40CD-B680-08D7679BE47C}" dt="2021-01-15T15:23:33.813" v="8" actId="20577"/>
        <pc:sldMkLst>
          <pc:docMk/>
          <pc:sldMk cId="1941073763" sldId="268"/>
        </pc:sldMkLst>
        <pc:spChg chg="mod">
          <ac:chgData name="Annie Dreher" userId="S::adreher@donnelly.edu::6d3eeb3d-b585-42de-b240-9da76e20a250" providerId="AD" clId="Web-{CB56133D-257C-40CD-B680-08D7679BE47C}" dt="2021-01-15T15:23:33.813" v="8" actId="20577"/>
          <ac:spMkLst>
            <pc:docMk/>
            <pc:sldMk cId="1941073763" sldId="268"/>
            <ac:spMk id="2" creationId="{15DF65F4-5F56-405F-A726-9AD261F1AF10}"/>
          </ac:spMkLst>
        </pc:spChg>
      </pc:sldChg>
    </pc:docChg>
  </pc:docChgLst>
  <pc:docChgLst>
    <pc:chgData name="Annie Dreher" userId="6d3eeb3d-b585-42de-b240-9da76e20a250" providerId="ADAL" clId="{651A6CA0-335A-4802-A390-05F57EA56B0D}"/>
    <pc:docChg chg="undo custSel mod addSld modSld">
      <pc:chgData name="Annie Dreher" userId="6d3eeb3d-b585-42de-b240-9da76e20a250" providerId="ADAL" clId="{651A6CA0-335A-4802-A390-05F57EA56B0D}" dt="2021-01-14T22:33:34.696" v="298" actId="26606"/>
      <pc:docMkLst>
        <pc:docMk/>
      </pc:docMkLst>
      <pc:sldChg chg="modSp mod modClrScheme chgLayout">
        <pc:chgData name="Annie Dreher" userId="6d3eeb3d-b585-42de-b240-9da76e20a250" providerId="ADAL" clId="{651A6CA0-335A-4802-A390-05F57EA56B0D}" dt="2021-01-14T22:31:54.964" v="270" actId="26606"/>
        <pc:sldMkLst>
          <pc:docMk/>
          <pc:sldMk cId="3653565001" sldId="258"/>
        </pc:sldMkLst>
        <pc:spChg chg="mod">
          <ac:chgData name="Annie Dreher" userId="6d3eeb3d-b585-42de-b240-9da76e20a250" providerId="ADAL" clId="{651A6CA0-335A-4802-A390-05F57EA56B0D}" dt="2021-01-14T22:31:54.964" v="270" actId="26606"/>
          <ac:spMkLst>
            <pc:docMk/>
            <pc:sldMk cId="3653565001" sldId="258"/>
            <ac:spMk id="2" creationId="{C40E04D3-DBB9-42CB-8873-AE415F40F715}"/>
          </ac:spMkLst>
        </pc:spChg>
        <pc:spChg chg="mod">
          <ac:chgData name="Annie Dreher" userId="6d3eeb3d-b585-42de-b240-9da76e20a250" providerId="ADAL" clId="{651A6CA0-335A-4802-A390-05F57EA56B0D}" dt="2021-01-14T22:31:54.964" v="270" actId="26606"/>
          <ac:spMkLst>
            <pc:docMk/>
            <pc:sldMk cId="3653565001" sldId="258"/>
            <ac:spMk id="3" creationId="{7D9352C0-DDCE-48C2-AD48-F30835189580}"/>
          </ac:spMkLst>
        </pc:spChg>
      </pc:sldChg>
      <pc:sldChg chg="addSp delSp modSp mod">
        <pc:chgData name="Annie Dreher" userId="6d3eeb3d-b585-42de-b240-9da76e20a250" providerId="ADAL" clId="{651A6CA0-335A-4802-A390-05F57EA56B0D}" dt="2021-01-14T22:30:01.675" v="266" actId="26606"/>
        <pc:sldMkLst>
          <pc:docMk/>
          <pc:sldMk cId="3077465358" sldId="260"/>
        </pc:sldMkLst>
        <pc:spChg chg="mod">
          <ac:chgData name="Annie Dreher" userId="6d3eeb3d-b585-42de-b240-9da76e20a250" providerId="ADAL" clId="{651A6CA0-335A-4802-A390-05F57EA56B0D}" dt="2021-01-14T22:30:01.675" v="266" actId="26606"/>
          <ac:spMkLst>
            <pc:docMk/>
            <pc:sldMk cId="3077465358" sldId="260"/>
            <ac:spMk id="2" creationId="{E44725D6-EAE0-44AB-8905-0B5D7EEA664D}"/>
          </ac:spMkLst>
        </pc:spChg>
        <pc:spChg chg="del">
          <ac:chgData name="Annie Dreher" userId="6d3eeb3d-b585-42de-b240-9da76e20a250" providerId="ADAL" clId="{651A6CA0-335A-4802-A390-05F57EA56B0D}" dt="2021-01-14T22:30:01.675" v="266" actId="26606"/>
          <ac:spMkLst>
            <pc:docMk/>
            <pc:sldMk cId="3077465358" sldId="260"/>
            <ac:spMk id="3" creationId="{C4B42370-53A6-4F00-B45C-DAFDB8424DF4}"/>
          </ac:spMkLst>
        </pc:spChg>
        <pc:graphicFrameChg chg="add">
          <ac:chgData name="Annie Dreher" userId="6d3eeb3d-b585-42de-b240-9da76e20a250" providerId="ADAL" clId="{651A6CA0-335A-4802-A390-05F57EA56B0D}" dt="2021-01-14T22:30:01.675" v="266" actId="26606"/>
          <ac:graphicFrameMkLst>
            <pc:docMk/>
            <pc:sldMk cId="3077465358" sldId="260"/>
            <ac:graphicFrameMk id="5" creationId="{639C5524-CA43-4FD8-8B6D-D28CCF02BE1C}"/>
          </ac:graphicFrameMkLst>
        </pc:graphicFrameChg>
      </pc:sldChg>
      <pc:sldChg chg="addSp delSp modSp mod">
        <pc:chgData name="Annie Dreher" userId="6d3eeb3d-b585-42de-b240-9da76e20a250" providerId="ADAL" clId="{651A6CA0-335A-4802-A390-05F57EA56B0D}" dt="2021-01-14T22:31:00.524" v="268" actId="26606"/>
        <pc:sldMkLst>
          <pc:docMk/>
          <pc:sldMk cId="3895210340" sldId="261"/>
        </pc:sldMkLst>
        <pc:spChg chg="mod">
          <ac:chgData name="Annie Dreher" userId="6d3eeb3d-b585-42de-b240-9da76e20a250" providerId="ADAL" clId="{651A6CA0-335A-4802-A390-05F57EA56B0D}" dt="2021-01-14T22:30:35.174" v="267" actId="26606"/>
          <ac:spMkLst>
            <pc:docMk/>
            <pc:sldMk cId="3895210340" sldId="261"/>
            <ac:spMk id="2" creationId="{192DE56E-17A8-4A43-98FE-B5ADF1D6C944}"/>
          </ac:spMkLst>
        </pc:spChg>
        <pc:spChg chg="del">
          <ac:chgData name="Annie Dreher" userId="6d3eeb3d-b585-42de-b240-9da76e20a250" providerId="ADAL" clId="{651A6CA0-335A-4802-A390-05F57EA56B0D}" dt="2021-01-14T22:30:35.174" v="267" actId="26606"/>
          <ac:spMkLst>
            <pc:docMk/>
            <pc:sldMk cId="3895210340" sldId="261"/>
            <ac:spMk id="3" creationId="{D00D1A39-2EFA-4A04-81F7-B889EDCC7361}"/>
          </ac:spMkLst>
        </pc:spChg>
        <pc:graphicFrameChg chg="add mod modGraphic">
          <ac:chgData name="Annie Dreher" userId="6d3eeb3d-b585-42de-b240-9da76e20a250" providerId="ADAL" clId="{651A6CA0-335A-4802-A390-05F57EA56B0D}" dt="2021-01-14T22:31:00.524" v="268" actId="26606"/>
          <ac:graphicFrameMkLst>
            <pc:docMk/>
            <pc:sldMk cId="3895210340" sldId="261"/>
            <ac:graphicFrameMk id="5" creationId="{5597147C-A7D2-462A-9F74-DA757F0EC59C}"/>
          </ac:graphicFrameMkLst>
        </pc:graphicFrameChg>
      </pc:sldChg>
      <pc:sldChg chg="modSp mod modClrScheme chgLayout">
        <pc:chgData name="Annie Dreher" userId="6d3eeb3d-b585-42de-b240-9da76e20a250" providerId="ADAL" clId="{651A6CA0-335A-4802-A390-05F57EA56B0D}" dt="2021-01-14T22:31:39.563" v="269" actId="26606"/>
        <pc:sldMkLst>
          <pc:docMk/>
          <pc:sldMk cId="3503613836" sldId="264"/>
        </pc:sldMkLst>
        <pc:spChg chg="mod">
          <ac:chgData name="Annie Dreher" userId="6d3eeb3d-b585-42de-b240-9da76e20a250" providerId="ADAL" clId="{651A6CA0-335A-4802-A390-05F57EA56B0D}" dt="2021-01-14T22:31:39.563" v="269" actId="26606"/>
          <ac:spMkLst>
            <pc:docMk/>
            <pc:sldMk cId="3503613836" sldId="264"/>
            <ac:spMk id="11" creationId="{965BCE85-7174-4B58-A587-C0DD293D0C18}"/>
          </ac:spMkLst>
        </pc:spChg>
        <pc:spChg chg="mod ord">
          <ac:chgData name="Annie Dreher" userId="6d3eeb3d-b585-42de-b240-9da76e20a250" providerId="ADAL" clId="{651A6CA0-335A-4802-A390-05F57EA56B0D}" dt="2021-01-14T22:31:39.563" v="269" actId="26606"/>
          <ac:spMkLst>
            <pc:docMk/>
            <pc:sldMk cId="3503613836" sldId="264"/>
            <ac:spMk id="13" creationId="{03F5B0B0-101C-4FCC-B2EC-78C6B53A1AF3}"/>
          </ac:spMkLst>
        </pc:spChg>
        <pc:picChg chg="mod">
          <ac:chgData name="Annie Dreher" userId="6d3eeb3d-b585-42de-b240-9da76e20a250" providerId="ADAL" clId="{651A6CA0-335A-4802-A390-05F57EA56B0D}" dt="2021-01-14T22:31:39.563" v="269" actId="26606"/>
          <ac:picMkLst>
            <pc:docMk/>
            <pc:sldMk cId="3503613836" sldId="264"/>
            <ac:picMk id="10" creationId="{A459F76F-4C36-4F33-8881-D858D7CC6543}"/>
          </ac:picMkLst>
        </pc:picChg>
      </pc:sldChg>
      <pc:sldChg chg="addSp delSp modSp new mod">
        <pc:chgData name="Annie Dreher" userId="6d3eeb3d-b585-42de-b240-9da76e20a250" providerId="ADAL" clId="{651A6CA0-335A-4802-A390-05F57EA56B0D}" dt="2021-01-14T22:25:18.496" v="34" actId="14100"/>
        <pc:sldMkLst>
          <pc:docMk/>
          <pc:sldMk cId="1399114795" sldId="265"/>
        </pc:sldMkLst>
        <pc:spChg chg="mod">
          <ac:chgData name="Annie Dreher" userId="6d3eeb3d-b585-42de-b240-9da76e20a250" providerId="ADAL" clId="{651A6CA0-335A-4802-A390-05F57EA56B0D}" dt="2021-01-14T22:23:54.634" v="27" actId="122"/>
          <ac:spMkLst>
            <pc:docMk/>
            <pc:sldMk cId="1399114795" sldId="265"/>
            <ac:spMk id="2" creationId="{0103378F-672A-475E-8630-ABBEA2AE9313}"/>
          </ac:spMkLst>
        </pc:spChg>
        <pc:spChg chg="del">
          <ac:chgData name="Annie Dreher" userId="6d3eeb3d-b585-42de-b240-9da76e20a250" providerId="ADAL" clId="{651A6CA0-335A-4802-A390-05F57EA56B0D}" dt="2021-01-14T22:25:03.766" v="28" actId="931"/>
          <ac:spMkLst>
            <pc:docMk/>
            <pc:sldMk cId="1399114795" sldId="265"/>
            <ac:spMk id="3" creationId="{D681CF1F-4FB2-445D-A26D-48A096AEE63F}"/>
          </ac:spMkLst>
        </pc:spChg>
        <pc:spChg chg="add mod">
          <ac:chgData name="Annie Dreher" userId="6d3eeb3d-b585-42de-b240-9da76e20a250" providerId="ADAL" clId="{651A6CA0-335A-4802-A390-05F57EA56B0D}" dt="2021-01-14T22:25:12.492" v="32" actId="14100"/>
          <ac:spMkLst>
            <pc:docMk/>
            <pc:sldMk cId="1399114795" sldId="265"/>
            <ac:spMk id="6" creationId="{D24AA30C-3705-4DEE-B734-DE30DD67C0C5}"/>
          </ac:spMkLst>
        </pc:spChg>
        <pc:picChg chg="add mod">
          <ac:chgData name="Annie Dreher" userId="6d3eeb3d-b585-42de-b240-9da76e20a250" providerId="ADAL" clId="{651A6CA0-335A-4802-A390-05F57EA56B0D}" dt="2021-01-14T22:25:18.496" v="34" actId="14100"/>
          <ac:picMkLst>
            <pc:docMk/>
            <pc:sldMk cId="1399114795" sldId="265"/>
            <ac:picMk id="5" creationId="{3E1162FF-2013-4AF7-A0DB-B471BC123D9A}"/>
          </ac:picMkLst>
        </pc:picChg>
      </pc:sldChg>
      <pc:sldChg chg="addSp delSp modSp new mod modClrScheme chgLayout">
        <pc:chgData name="Annie Dreher" userId="6d3eeb3d-b585-42de-b240-9da76e20a250" providerId="ADAL" clId="{651A6CA0-335A-4802-A390-05F57EA56B0D}" dt="2021-01-14T22:26:35.549" v="109" actId="478"/>
        <pc:sldMkLst>
          <pc:docMk/>
          <pc:sldMk cId="1688952741" sldId="266"/>
        </pc:sldMkLst>
        <pc:spChg chg="mod">
          <ac:chgData name="Annie Dreher" userId="6d3eeb3d-b585-42de-b240-9da76e20a250" providerId="ADAL" clId="{651A6CA0-335A-4802-A390-05F57EA56B0D}" dt="2021-01-14T22:26:25.618" v="108" actId="26606"/>
          <ac:spMkLst>
            <pc:docMk/>
            <pc:sldMk cId="1688952741" sldId="266"/>
            <ac:spMk id="2" creationId="{665B3216-CA22-4D54-B3A1-AECC2940FF14}"/>
          </ac:spMkLst>
        </pc:spChg>
        <pc:spChg chg="del mod">
          <ac:chgData name="Annie Dreher" userId="6d3eeb3d-b585-42de-b240-9da76e20a250" providerId="ADAL" clId="{651A6CA0-335A-4802-A390-05F57EA56B0D}" dt="2021-01-14T22:26:25.618" v="108" actId="26606"/>
          <ac:spMkLst>
            <pc:docMk/>
            <pc:sldMk cId="1688952741" sldId="266"/>
            <ac:spMk id="3" creationId="{44DE323A-F378-4467-8F24-7ED8E0B2CDD1}"/>
          </ac:spMkLst>
        </pc:spChg>
        <pc:spChg chg="add del mod">
          <ac:chgData name="Annie Dreher" userId="6d3eeb3d-b585-42de-b240-9da76e20a250" providerId="ADAL" clId="{651A6CA0-335A-4802-A390-05F57EA56B0D}" dt="2021-01-14T22:26:35.549" v="109" actId="478"/>
          <ac:spMkLst>
            <pc:docMk/>
            <pc:sldMk cId="1688952741" sldId="266"/>
            <ac:spMk id="9" creationId="{C5C55872-E02B-440C-BD64-D7CFC8A7F20C}"/>
          </ac:spMkLst>
        </pc:spChg>
        <pc:graphicFrameChg chg="add mod">
          <ac:chgData name="Annie Dreher" userId="6d3eeb3d-b585-42de-b240-9da76e20a250" providerId="ADAL" clId="{651A6CA0-335A-4802-A390-05F57EA56B0D}" dt="2021-01-14T22:26:25.618" v="108" actId="26606"/>
          <ac:graphicFrameMkLst>
            <pc:docMk/>
            <pc:sldMk cId="1688952741" sldId="266"/>
            <ac:graphicFrameMk id="5" creationId="{9D49C967-BD2C-47C1-9A90-69FF871F94C9}"/>
          </ac:graphicFrameMkLst>
        </pc:graphicFrameChg>
      </pc:sldChg>
      <pc:sldChg chg="addSp delSp modSp new mod">
        <pc:chgData name="Annie Dreher" userId="6d3eeb3d-b585-42de-b240-9da76e20a250" providerId="ADAL" clId="{651A6CA0-335A-4802-A390-05F57EA56B0D}" dt="2021-01-14T22:33:06.163" v="294" actId="20577"/>
        <pc:sldMkLst>
          <pc:docMk/>
          <pc:sldMk cId="3120420119" sldId="267"/>
        </pc:sldMkLst>
        <pc:spChg chg="mod">
          <ac:chgData name="Annie Dreher" userId="6d3eeb3d-b585-42de-b240-9da76e20a250" providerId="ADAL" clId="{651A6CA0-335A-4802-A390-05F57EA56B0D}" dt="2021-01-14T22:33:06.163" v="294" actId="20577"/>
          <ac:spMkLst>
            <pc:docMk/>
            <pc:sldMk cId="3120420119" sldId="267"/>
            <ac:spMk id="2" creationId="{91DE2598-420B-4F86-A915-CD65826E3E7F}"/>
          </ac:spMkLst>
        </pc:spChg>
        <pc:spChg chg="del mod">
          <ac:chgData name="Annie Dreher" userId="6d3eeb3d-b585-42de-b240-9da76e20a250" providerId="ADAL" clId="{651A6CA0-335A-4802-A390-05F57EA56B0D}" dt="2021-01-14T22:28:28.005" v="209" actId="26606"/>
          <ac:spMkLst>
            <pc:docMk/>
            <pc:sldMk cId="3120420119" sldId="267"/>
            <ac:spMk id="3" creationId="{489BBCCC-3455-489B-93D6-22CA542500AD}"/>
          </ac:spMkLst>
        </pc:spChg>
        <pc:graphicFrameChg chg="add">
          <ac:chgData name="Annie Dreher" userId="6d3eeb3d-b585-42de-b240-9da76e20a250" providerId="ADAL" clId="{651A6CA0-335A-4802-A390-05F57EA56B0D}" dt="2021-01-14T22:28:28.005" v="209" actId="26606"/>
          <ac:graphicFrameMkLst>
            <pc:docMk/>
            <pc:sldMk cId="3120420119" sldId="267"/>
            <ac:graphicFrameMk id="5" creationId="{C3DF45B6-D864-4327-B392-B5D74E752460}"/>
          </ac:graphicFrameMkLst>
        </pc:graphicFrameChg>
      </pc:sldChg>
      <pc:sldChg chg="addSp modSp new mod modMedia modClrScheme chgLayout">
        <pc:chgData name="Annie Dreher" userId="6d3eeb3d-b585-42de-b240-9da76e20a250" providerId="ADAL" clId="{651A6CA0-335A-4802-A390-05F57EA56B0D}" dt="2021-01-14T22:33:19.783" v="297"/>
        <pc:sldMkLst>
          <pc:docMk/>
          <pc:sldMk cId="1941073763" sldId="268"/>
        </pc:sldMkLst>
        <pc:spChg chg="mod">
          <ac:chgData name="Annie Dreher" userId="6d3eeb3d-b585-42de-b240-9da76e20a250" providerId="ADAL" clId="{651A6CA0-335A-4802-A390-05F57EA56B0D}" dt="2021-01-14T22:33:14.424" v="295" actId="26606"/>
          <ac:spMkLst>
            <pc:docMk/>
            <pc:sldMk cId="1941073763" sldId="268"/>
            <ac:spMk id="2" creationId="{15DF65F4-5F56-405F-A726-9AD261F1AF10}"/>
          </ac:spMkLst>
        </pc:spChg>
        <pc:spChg chg="mod">
          <ac:chgData name="Annie Dreher" userId="6d3eeb3d-b585-42de-b240-9da76e20a250" providerId="ADAL" clId="{651A6CA0-335A-4802-A390-05F57EA56B0D}" dt="2021-01-14T22:33:14.424" v="295" actId="26606"/>
          <ac:spMkLst>
            <pc:docMk/>
            <pc:sldMk cId="1941073763" sldId="268"/>
            <ac:spMk id="3" creationId="{45BF5D1E-9532-4C65-A475-E8A63A5D09A2}"/>
          </ac:spMkLst>
        </pc:spChg>
        <pc:picChg chg="add mod">
          <ac:chgData name="Annie Dreher" userId="6d3eeb3d-b585-42de-b240-9da76e20a250" providerId="ADAL" clId="{651A6CA0-335A-4802-A390-05F57EA56B0D}" dt="2021-01-14T22:33:19.783" v="297"/>
          <ac:picMkLst>
            <pc:docMk/>
            <pc:sldMk cId="1941073763" sldId="268"/>
            <ac:picMk id="5" creationId="{728BA296-B1F0-414C-A801-86BFD95883F7}"/>
          </ac:picMkLst>
        </pc:picChg>
      </pc:sldChg>
      <pc:sldChg chg="addSp delSp modSp new mod modClrScheme chgLayout">
        <pc:chgData name="Annie Dreher" userId="6d3eeb3d-b585-42de-b240-9da76e20a250" providerId="ADAL" clId="{651A6CA0-335A-4802-A390-05F57EA56B0D}" dt="2021-01-14T22:33:34.696" v="298" actId="26606"/>
        <pc:sldMkLst>
          <pc:docMk/>
          <pc:sldMk cId="1278463627" sldId="269"/>
        </pc:sldMkLst>
        <pc:spChg chg="mod">
          <ac:chgData name="Annie Dreher" userId="6d3eeb3d-b585-42de-b240-9da76e20a250" providerId="ADAL" clId="{651A6CA0-335A-4802-A390-05F57EA56B0D}" dt="2021-01-14T22:33:34.696" v="298" actId="26606"/>
          <ac:spMkLst>
            <pc:docMk/>
            <pc:sldMk cId="1278463627" sldId="269"/>
            <ac:spMk id="2" creationId="{88381271-CC76-4AF8-8D58-16BE2A1E67E9}"/>
          </ac:spMkLst>
        </pc:spChg>
        <pc:spChg chg="del">
          <ac:chgData name="Annie Dreher" userId="6d3eeb3d-b585-42de-b240-9da76e20a250" providerId="ADAL" clId="{651A6CA0-335A-4802-A390-05F57EA56B0D}" dt="2021-01-14T22:33:34.696" v="298" actId="26606"/>
          <ac:spMkLst>
            <pc:docMk/>
            <pc:sldMk cId="1278463627" sldId="269"/>
            <ac:spMk id="3" creationId="{BBCFBE4B-07EE-43FA-9428-E5AF243C150F}"/>
          </ac:spMkLst>
        </pc:spChg>
        <pc:spChg chg="add mod">
          <ac:chgData name="Annie Dreher" userId="6d3eeb3d-b585-42de-b240-9da76e20a250" providerId="ADAL" clId="{651A6CA0-335A-4802-A390-05F57EA56B0D}" dt="2021-01-14T22:33:34.696" v="298" actId="26606"/>
          <ac:spMkLst>
            <pc:docMk/>
            <pc:sldMk cId="1278463627" sldId="269"/>
            <ac:spMk id="8" creationId="{375AA147-3424-4F95-93D9-2AEE36AC690C}"/>
          </ac:spMkLst>
        </pc:spChg>
      </pc:sldChg>
    </pc:docChg>
  </pc:docChgLst>
  <pc:docChgLst>
    <pc:chgData name="Lisa O. Stoothoff" userId="S::lstoothoff@donnelly.edu::aeff343c-51ec-4e2d-bfd8-dbce72684560" providerId="AD" clId="Web-{6229FCCD-5349-93F3-52A1-67956AC857E8}"/>
    <pc:docChg chg="addSld delSld modSld">
      <pc:chgData name="Lisa O. Stoothoff" userId="S::lstoothoff@donnelly.edu::aeff343c-51ec-4e2d-bfd8-dbce72684560" providerId="AD" clId="Web-{6229FCCD-5349-93F3-52A1-67956AC857E8}" dt="2021-01-15T15:26:28.170" v="53" actId="20577"/>
      <pc:docMkLst>
        <pc:docMk/>
      </pc:docMkLst>
      <pc:sldChg chg="modSp">
        <pc:chgData name="Lisa O. Stoothoff" userId="S::lstoothoff@donnelly.edu::aeff343c-51ec-4e2d-bfd8-dbce72684560" providerId="AD" clId="Web-{6229FCCD-5349-93F3-52A1-67956AC857E8}" dt="2021-01-15T15:18:06.100" v="1" actId="20577"/>
        <pc:sldMkLst>
          <pc:docMk/>
          <pc:sldMk cId="3077465358" sldId="260"/>
        </pc:sldMkLst>
        <pc:spChg chg="mod">
          <ac:chgData name="Lisa O. Stoothoff" userId="S::lstoothoff@donnelly.edu::aeff343c-51ec-4e2d-bfd8-dbce72684560" providerId="AD" clId="Web-{6229FCCD-5349-93F3-52A1-67956AC857E8}" dt="2021-01-15T15:18:06.100" v="1" actId="20577"/>
          <ac:spMkLst>
            <pc:docMk/>
            <pc:sldMk cId="3077465358" sldId="260"/>
            <ac:spMk id="2" creationId="{E44725D6-EAE0-44AB-8905-0B5D7EEA664D}"/>
          </ac:spMkLst>
        </pc:spChg>
      </pc:sldChg>
      <pc:sldChg chg="addSp delSp modSp new">
        <pc:chgData name="Lisa O. Stoothoff" userId="S::lstoothoff@donnelly.edu::aeff343c-51ec-4e2d-bfd8-dbce72684560" providerId="AD" clId="Web-{6229FCCD-5349-93F3-52A1-67956AC857E8}" dt="2021-01-15T15:26:28.170" v="53" actId="20577"/>
        <pc:sldMkLst>
          <pc:docMk/>
          <pc:sldMk cId="783219519" sldId="270"/>
        </pc:sldMkLst>
        <pc:spChg chg="add mod">
          <ac:chgData name="Lisa O. Stoothoff" userId="S::lstoothoff@donnelly.edu::aeff343c-51ec-4e2d-bfd8-dbce72684560" providerId="AD" clId="Web-{6229FCCD-5349-93F3-52A1-67956AC857E8}" dt="2021-01-15T15:24:38.672" v="26" actId="20577"/>
          <ac:spMkLst>
            <pc:docMk/>
            <pc:sldMk cId="783219519" sldId="270"/>
            <ac:spMk id="2" creationId="{0C076682-1CEF-42B2-8D7B-7DA23751E672}"/>
          </ac:spMkLst>
        </pc:spChg>
        <pc:spChg chg="add del mod">
          <ac:chgData name="Lisa O. Stoothoff" userId="S::lstoothoff@donnelly.edu::aeff343c-51ec-4e2d-bfd8-dbce72684560" providerId="AD" clId="Web-{6229FCCD-5349-93F3-52A1-67956AC857E8}" dt="2021-01-15T15:24:49.843" v="31"/>
          <ac:spMkLst>
            <pc:docMk/>
            <pc:sldMk cId="783219519" sldId="270"/>
            <ac:spMk id="5" creationId="{05986FF2-0E9D-4C0F-A096-D9C6C83B070F}"/>
          </ac:spMkLst>
        </pc:spChg>
        <pc:spChg chg="add mod">
          <ac:chgData name="Lisa O. Stoothoff" userId="S::lstoothoff@donnelly.edu::aeff343c-51ec-4e2d-bfd8-dbce72684560" providerId="AD" clId="Web-{6229FCCD-5349-93F3-52A1-67956AC857E8}" dt="2021-01-15T15:26:28.170" v="53" actId="20577"/>
          <ac:spMkLst>
            <pc:docMk/>
            <pc:sldMk cId="783219519" sldId="270"/>
            <ac:spMk id="6" creationId="{110DD751-5501-4100-8376-2A6F42EB2D0A}"/>
          </ac:spMkLst>
        </pc:spChg>
        <pc:graphicFrameChg chg="add mod modGraphic">
          <ac:chgData name="Lisa O. Stoothoff" userId="S::lstoothoff@donnelly.edu::aeff343c-51ec-4e2d-bfd8-dbce72684560" providerId="AD" clId="Web-{6229FCCD-5349-93F3-52A1-67956AC857E8}" dt="2021-01-15T15:26:02.608" v="41"/>
          <ac:graphicFrameMkLst>
            <pc:docMk/>
            <pc:sldMk cId="783219519" sldId="270"/>
            <ac:graphicFrameMk id="4" creationId="{8EA0CBEF-4971-478A-8B64-EBAC99901849}"/>
          </ac:graphicFrameMkLst>
        </pc:graphicFrameChg>
      </pc:sldChg>
      <pc:sldChg chg="addSp delSp modSp new del">
        <pc:chgData name="Lisa O. Stoothoff" userId="S::lstoothoff@donnelly.edu::aeff343c-51ec-4e2d-bfd8-dbce72684560" providerId="AD" clId="Web-{6229FCCD-5349-93F3-52A1-67956AC857E8}" dt="2021-01-15T15:23:51.469" v="23"/>
        <pc:sldMkLst>
          <pc:docMk/>
          <pc:sldMk cId="3880715349" sldId="270"/>
        </pc:sldMkLst>
        <pc:spChg chg="add">
          <ac:chgData name="Lisa O. Stoothoff" userId="S::lstoothoff@donnelly.edu::aeff343c-51ec-4e2d-bfd8-dbce72684560" providerId="AD" clId="Web-{6229FCCD-5349-93F3-52A1-67956AC857E8}" dt="2021-01-15T15:19:56.582" v="3"/>
          <ac:spMkLst>
            <pc:docMk/>
            <pc:sldMk cId="3880715349" sldId="270"/>
            <ac:spMk id="2" creationId="{A7182A18-3BC9-41A8-90EE-9F5A36CD3D80}"/>
          </ac:spMkLst>
        </pc:spChg>
        <pc:spChg chg="add mod">
          <ac:chgData name="Lisa O. Stoothoff" userId="S::lstoothoff@donnelly.edu::aeff343c-51ec-4e2d-bfd8-dbce72684560" providerId="AD" clId="Web-{6229FCCD-5349-93F3-52A1-67956AC857E8}" dt="2021-01-15T15:22:11.283" v="6" actId="14100"/>
          <ac:spMkLst>
            <pc:docMk/>
            <pc:sldMk cId="3880715349" sldId="270"/>
            <ac:spMk id="3" creationId="{18182591-FE12-49AA-A37E-06AD94DFBF3D}"/>
          </ac:spMkLst>
        </pc:spChg>
        <pc:spChg chg="add del mod">
          <ac:chgData name="Lisa O. Stoothoff" userId="S::lstoothoff@donnelly.edu::aeff343c-51ec-4e2d-bfd8-dbce72684560" providerId="AD" clId="Web-{6229FCCD-5349-93F3-52A1-67956AC857E8}" dt="2021-01-15T15:23:20.017" v="20"/>
          <ac:spMkLst>
            <pc:docMk/>
            <pc:sldMk cId="3880715349" sldId="270"/>
            <ac:spMk id="6" creationId="{93CB823B-EECB-41BF-9A63-89AFE96C3E1A}"/>
          </ac:spMkLst>
        </pc:spChg>
        <pc:graphicFrameChg chg="add mod modGraphic">
          <ac:chgData name="Lisa O. Stoothoff" userId="S::lstoothoff@donnelly.edu::aeff343c-51ec-4e2d-bfd8-dbce72684560" providerId="AD" clId="Web-{6229FCCD-5349-93F3-52A1-67956AC857E8}" dt="2021-01-15T15:23:40.641" v="22"/>
          <ac:graphicFrameMkLst>
            <pc:docMk/>
            <pc:sldMk cId="3880715349" sldId="270"/>
            <ac:graphicFrameMk id="5" creationId="{DFD37DB1-1C4C-40B2-AA57-2B807C50BC6C}"/>
          </ac:graphicFrameMkLst>
        </pc:graphicFrameChg>
      </pc:sldChg>
      <pc:sldChg chg="addSp modSp new">
        <pc:chgData name="Lisa O. Stoothoff" userId="S::lstoothoff@donnelly.edu::aeff343c-51ec-4e2d-bfd8-dbce72684560" providerId="AD" clId="Web-{6229FCCD-5349-93F3-52A1-67956AC857E8}" dt="2021-01-15T15:25:40.718" v="39"/>
        <pc:sldMkLst>
          <pc:docMk/>
          <pc:sldMk cId="1868210140" sldId="271"/>
        </pc:sldMkLst>
        <pc:spChg chg="add mod">
          <ac:chgData name="Lisa O. Stoothoff" userId="S::lstoothoff@donnelly.edu::aeff343c-51ec-4e2d-bfd8-dbce72684560" providerId="AD" clId="Web-{6229FCCD-5349-93F3-52A1-67956AC857E8}" dt="2021-01-15T15:25:31.405" v="34" actId="20577"/>
          <ac:spMkLst>
            <pc:docMk/>
            <pc:sldMk cId="1868210140" sldId="271"/>
            <ac:spMk id="2" creationId="{AA730386-78E3-4F59-B495-711F78929CB3}"/>
          </ac:spMkLst>
        </pc:spChg>
        <pc:spChg chg="add mod">
          <ac:chgData name="Lisa O. Stoothoff" userId="S::lstoothoff@donnelly.edu::aeff343c-51ec-4e2d-bfd8-dbce72684560" providerId="AD" clId="Web-{6229FCCD-5349-93F3-52A1-67956AC857E8}" dt="2021-01-15T15:25:31.858" v="37"/>
          <ac:spMkLst>
            <pc:docMk/>
            <pc:sldMk cId="1868210140" sldId="271"/>
            <ac:spMk id="5" creationId="{EE1B1262-06A2-4761-AC1F-4A477103443E}"/>
          </ac:spMkLst>
        </pc:spChg>
        <pc:graphicFrameChg chg="add mod modGraphic">
          <ac:chgData name="Lisa O. Stoothoff" userId="S::lstoothoff@donnelly.edu::aeff343c-51ec-4e2d-bfd8-dbce72684560" providerId="AD" clId="Web-{6229FCCD-5349-93F3-52A1-67956AC857E8}" dt="2021-01-15T15:25:40.718" v="39"/>
          <ac:graphicFrameMkLst>
            <pc:docMk/>
            <pc:sldMk cId="1868210140" sldId="271"/>
            <ac:graphicFrameMk id="4" creationId="{96B98D7E-6CE5-4572-A2B8-7A338FED6C1D}"/>
          </ac:graphicFrameMkLst>
        </pc:graphicFrameChg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E0B91B-1CF1-481F-A5B1-71F502E72A48}" type="doc">
      <dgm:prSet loTypeId="urn:microsoft.com/office/officeart/2005/8/layout/list1" loCatId="list" qsTypeId="urn:microsoft.com/office/officeart/2005/8/quickstyle/simple2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C8A0C60A-7F53-4D6A-BB06-33F6A3E21F70}">
      <dgm:prSet/>
      <dgm:spPr/>
      <dgm:t>
        <a:bodyPr/>
        <a:lstStyle/>
        <a:p>
          <a:r>
            <a:rPr lang="en-US"/>
            <a:t>HLC</a:t>
          </a:r>
        </a:p>
      </dgm:t>
    </dgm:pt>
    <dgm:pt modelId="{3F5F9799-8B22-47E9-AC08-02D2BBAE1CC1}" type="parTrans" cxnId="{9ED06498-4865-472D-ADCA-20172AFB46FB}">
      <dgm:prSet/>
      <dgm:spPr/>
      <dgm:t>
        <a:bodyPr/>
        <a:lstStyle/>
        <a:p>
          <a:endParaRPr lang="en-US"/>
        </a:p>
      </dgm:t>
    </dgm:pt>
    <dgm:pt modelId="{256D9618-44BC-4720-AD6B-E30FE5650D47}" type="sibTrans" cxnId="{9ED06498-4865-472D-ADCA-20172AFB46FB}">
      <dgm:prSet/>
      <dgm:spPr/>
      <dgm:t>
        <a:bodyPr/>
        <a:lstStyle/>
        <a:p>
          <a:endParaRPr lang="en-US"/>
        </a:p>
      </dgm:t>
    </dgm:pt>
    <dgm:pt modelId="{F5EB7F3A-9262-4392-B0E1-7BD5434D6E5D}">
      <dgm:prSet/>
      <dgm:spPr/>
      <dgm:t>
        <a:bodyPr/>
        <a:lstStyle/>
        <a:p>
          <a:r>
            <a:rPr lang="en-US"/>
            <a:t>Campus Plans</a:t>
          </a:r>
        </a:p>
      </dgm:t>
    </dgm:pt>
    <dgm:pt modelId="{50B02AEF-1CD9-4A6F-993B-5E8235016725}" type="parTrans" cxnId="{02E44E65-ACFB-4081-B085-0802DD1391F1}">
      <dgm:prSet/>
      <dgm:spPr/>
      <dgm:t>
        <a:bodyPr/>
        <a:lstStyle/>
        <a:p>
          <a:endParaRPr lang="en-US"/>
        </a:p>
      </dgm:t>
    </dgm:pt>
    <dgm:pt modelId="{F94FCF0E-8AF5-47E4-A307-2707C56C46C3}" type="sibTrans" cxnId="{02E44E65-ACFB-4081-B085-0802DD1391F1}">
      <dgm:prSet/>
      <dgm:spPr/>
      <dgm:t>
        <a:bodyPr/>
        <a:lstStyle/>
        <a:p>
          <a:endParaRPr lang="en-US"/>
        </a:p>
      </dgm:t>
    </dgm:pt>
    <dgm:pt modelId="{750274A1-46D7-488A-A8AC-47EBC8E1BB17}">
      <dgm:prSet/>
      <dgm:spPr/>
      <dgm:t>
        <a:bodyPr/>
        <a:lstStyle/>
        <a:p>
          <a:r>
            <a:rPr lang="en-US"/>
            <a:t>Staff Updates</a:t>
          </a:r>
        </a:p>
      </dgm:t>
    </dgm:pt>
    <dgm:pt modelId="{129A7F33-E93C-46CE-AF07-B6505DD5D4F5}" type="parTrans" cxnId="{1179F5FC-5410-4D7F-94EF-577722D963D7}">
      <dgm:prSet/>
      <dgm:spPr/>
      <dgm:t>
        <a:bodyPr/>
        <a:lstStyle/>
        <a:p>
          <a:endParaRPr lang="en-US"/>
        </a:p>
      </dgm:t>
    </dgm:pt>
    <dgm:pt modelId="{73AE118F-86AC-4948-BF2B-75D9DA3554C9}" type="sibTrans" cxnId="{1179F5FC-5410-4D7F-94EF-577722D963D7}">
      <dgm:prSet/>
      <dgm:spPr/>
      <dgm:t>
        <a:bodyPr/>
        <a:lstStyle/>
        <a:p>
          <a:endParaRPr lang="en-US"/>
        </a:p>
      </dgm:t>
    </dgm:pt>
    <dgm:pt modelId="{8F7BB264-B005-400F-B10A-AD17D75A1461}" type="pres">
      <dgm:prSet presAssocID="{6CE0B91B-1CF1-481F-A5B1-71F502E72A48}" presName="linear" presStyleCnt="0">
        <dgm:presLayoutVars>
          <dgm:dir/>
          <dgm:animLvl val="lvl"/>
          <dgm:resizeHandles val="exact"/>
        </dgm:presLayoutVars>
      </dgm:prSet>
      <dgm:spPr/>
    </dgm:pt>
    <dgm:pt modelId="{BE3F6C8E-C6E9-49A9-A8C8-F1C3B972413C}" type="pres">
      <dgm:prSet presAssocID="{C8A0C60A-7F53-4D6A-BB06-33F6A3E21F70}" presName="parentLin" presStyleCnt="0"/>
      <dgm:spPr/>
    </dgm:pt>
    <dgm:pt modelId="{10CF749D-9763-47C9-8D47-FF43D32BFDB4}" type="pres">
      <dgm:prSet presAssocID="{C8A0C60A-7F53-4D6A-BB06-33F6A3E21F70}" presName="parentLeftMargin" presStyleLbl="node1" presStyleIdx="0" presStyleCnt="3"/>
      <dgm:spPr/>
    </dgm:pt>
    <dgm:pt modelId="{8E3B1F72-E6AA-420B-A591-9F3491F36E9C}" type="pres">
      <dgm:prSet presAssocID="{C8A0C60A-7F53-4D6A-BB06-33F6A3E21F7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DC073F6-DB11-4648-995E-BF680126E396}" type="pres">
      <dgm:prSet presAssocID="{C8A0C60A-7F53-4D6A-BB06-33F6A3E21F70}" presName="negativeSpace" presStyleCnt="0"/>
      <dgm:spPr/>
    </dgm:pt>
    <dgm:pt modelId="{7BADA101-11DD-4F53-88C7-53A08B4625B7}" type="pres">
      <dgm:prSet presAssocID="{C8A0C60A-7F53-4D6A-BB06-33F6A3E21F70}" presName="childText" presStyleLbl="conFgAcc1" presStyleIdx="0" presStyleCnt="3">
        <dgm:presLayoutVars>
          <dgm:bulletEnabled val="1"/>
        </dgm:presLayoutVars>
      </dgm:prSet>
      <dgm:spPr/>
    </dgm:pt>
    <dgm:pt modelId="{9C85B5A0-7A02-4BE9-B255-AA43937EC14C}" type="pres">
      <dgm:prSet presAssocID="{256D9618-44BC-4720-AD6B-E30FE5650D47}" presName="spaceBetweenRectangles" presStyleCnt="0"/>
      <dgm:spPr/>
    </dgm:pt>
    <dgm:pt modelId="{6A27C27D-64C1-42FD-B824-67F197471E8B}" type="pres">
      <dgm:prSet presAssocID="{F5EB7F3A-9262-4392-B0E1-7BD5434D6E5D}" presName="parentLin" presStyleCnt="0"/>
      <dgm:spPr/>
    </dgm:pt>
    <dgm:pt modelId="{9E79974E-A7DF-4E50-8A40-28FBAE76B4AB}" type="pres">
      <dgm:prSet presAssocID="{F5EB7F3A-9262-4392-B0E1-7BD5434D6E5D}" presName="parentLeftMargin" presStyleLbl="node1" presStyleIdx="0" presStyleCnt="3"/>
      <dgm:spPr/>
    </dgm:pt>
    <dgm:pt modelId="{8F00EFC8-CD19-47D9-B447-7DEFD18EDF17}" type="pres">
      <dgm:prSet presAssocID="{F5EB7F3A-9262-4392-B0E1-7BD5434D6E5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E60D18B-E16B-413A-ADE0-B5A0FC670248}" type="pres">
      <dgm:prSet presAssocID="{F5EB7F3A-9262-4392-B0E1-7BD5434D6E5D}" presName="negativeSpace" presStyleCnt="0"/>
      <dgm:spPr/>
    </dgm:pt>
    <dgm:pt modelId="{68E2A2D8-2CF8-4588-A180-6D94D9E5FC51}" type="pres">
      <dgm:prSet presAssocID="{F5EB7F3A-9262-4392-B0E1-7BD5434D6E5D}" presName="childText" presStyleLbl="conFgAcc1" presStyleIdx="1" presStyleCnt="3">
        <dgm:presLayoutVars>
          <dgm:bulletEnabled val="1"/>
        </dgm:presLayoutVars>
      </dgm:prSet>
      <dgm:spPr/>
    </dgm:pt>
    <dgm:pt modelId="{2D3D305C-C27E-4FEE-9585-2B83FB653D26}" type="pres">
      <dgm:prSet presAssocID="{F94FCF0E-8AF5-47E4-A307-2707C56C46C3}" presName="spaceBetweenRectangles" presStyleCnt="0"/>
      <dgm:spPr/>
    </dgm:pt>
    <dgm:pt modelId="{62858334-73E4-495B-9EEE-E01187B7E014}" type="pres">
      <dgm:prSet presAssocID="{750274A1-46D7-488A-A8AC-47EBC8E1BB17}" presName="parentLin" presStyleCnt="0"/>
      <dgm:spPr/>
    </dgm:pt>
    <dgm:pt modelId="{F8371B03-219A-4FCC-8D4C-3D21363A91CE}" type="pres">
      <dgm:prSet presAssocID="{750274A1-46D7-488A-A8AC-47EBC8E1BB17}" presName="parentLeftMargin" presStyleLbl="node1" presStyleIdx="1" presStyleCnt="3"/>
      <dgm:spPr/>
    </dgm:pt>
    <dgm:pt modelId="{6E3B7375-502B-4C6B-8694-9A73CCE555DF}" type="pres">
      <dgm:prSet presAssocID="{750274A1-46D7-488A-A8AC-47EBC8E1BB17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A72B2A7B-A939-4D5D-9379-DDE401282EB0}" type="pres">
      <dgm:prSet presAssocID="{750274A1-46D7-488A-A8AC-47EBC8E1BB17}" presName="negativeSpace" presStyleCnt="0"/>
      <dgm:spPr/>
    </dgm:pt>
    <dgm:pt modelId="{5DCBF7A5-D5DB-406F-B7E3-0955A573FF47}" type="pres">
      <dgm:prSet presAssocID="{750274A1-46D7-488A-A8AC-47EBC8E1BB1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50D5F07-BAC5-492D-94F0-D1D3F1B113F4}" type="presOf" srcId="{750274A1-46D7-488A-A8AC-47EBC8E1BB17}" destId="{6E3B7375-502B-4C6B-8694-9A73CCE555DF}" srcOrd="1" destOrd="0" presId="urn:microsoft.com/office/officeart/2005/8/layout/list1"/>
    <dgm:cxn modelId="{02E44E65-ACFB-4081-B085-0802DD1391F1}" srcId="{6CE0B91B-1CF1-481F-A5B1-71F502E72A48}" destId="{F5EB7F3A-9262-4392-B0E1-7BD5434D6E5D}" srcOrd="1" destOrd="0" parTransId="{50B02AEF-1CD9-4A6F-993B-5E8235016725}" sibTransId="{F94FCF0E-8AF5-47E4-A307-2707C56C46C3}"/>
    <dgm:cxn modelId="{F978F268-6CE7-4ACD-86F4-873EEDACEA41}" type="presOf" srcId="{C8A0C60A-7F53-4D6A-BB06-33F6A3E21F70}" destId="{10CF749D-9763-47C9-8D47-FF43D32BFDB4}" srcOrd="0" destOrd="0" presId="urn:microsoft.com/office/officeart/2005/8/layout/list1"/>
    <dgm:cxn modelId="{D746F955-FE13-44B1-AF32-CBD78FF4814F}" type="presOf" srcId="{F5EB7F3A-9262-4392-B0E1-7BD5434D6E5D}" destId="{9E79974E-A7DF-4E50-8A40-28FBAE76B4AB}" srcOrd="0" destOrd="0" presId="urn:microsoft.com/office/officeart/2005/8/layout/list1"/>
    <dgm:cxn modelId="{9ED06498-4865-472D-ADCA-20172AFB46FB}" srcId="{6CE0B91B-1CF1-481F-A5B1-71F502E72A48}" destId="{C8A0C60A-7F53-4D6A-BB06-33F6A3E21F70}" srcOrd="0" destOrd="0" parTransId="{3F5F9799-8B22-47E9-AC08-02D2BBAE1CC1}" sibTransId="{256D9618-44BC-4720-AD6B-E30FE5650D47}"/>
    <dgm:cxn modelId="{E5FB56AF-9405-4789-A667-A347F9BCAE31}" type="presOf" srcId="{6CE0B91B-1CF1-481F-A5B1-71F502E72A48}" destId="{8F7BB264-B005-400F-B10A-AD17D75A1461}" srcOrd="0" destOrd="0" presId="urn:microsoft.com/office/officeart/2005/8/layout/list1"/>
    <dgm:cxn modelId="{03D20DD6-10A1-42F7-83E1-06E1C0CE23DA}" type="presOf" srcId="{C8A0C60A-7F53-4D6A-BB06-33F6A3E21F70}" destId="{8E3B1F72-E6AA-420B-A591-9F3491F36E9C}" srcOrd="1" destOrd="0" presId="urn:microsoft.com/office/officeart/2005/8/layout/list1"/>
    <dgm:cxn modelId="{4477D3EE-3E62-4F0E-807F-47FDF40F461D}" type="presOf" srcId="{750274A1-46D7-488A-A8AC-47EBC8E1BB17}" destId="{F8371B03-219A-4FCC-8D4C-3D21363A91CE}" srcOrd="0" destOrd="0" presId="urn:microsoft.com/office/officeart/2005/8/layout/list1"/>
    <dgm:cxn modelId="{3A0446FA-B489-4F83-81C5-81F086ADABFF}" type="presOf" srcId="{F5EB7F3A-9262-4392-B0E1-7BD5434D6E5D}" destId="{8F00EFC8-CD19-47D9-B447-7DEFD18EDF17}" srcOrd="1" destOrd="0" presId="urn:microsoft.com/office/officeart/2005/8/layout/list1"/>
    <dgm:cxn modelId="{1179F5FC-5410-4D7F-94EF-577722D963D7}" srcId="{6CE0B91B-1CF1-481F-A5B1-71F502E72A48}" destId="{750274A1-46D7-488A-A8AC-47EBC8E1BB17}" srcOrd="2" destOrd="0" parTransId="{129A7F33-E93C-46CE-AF07-B6505DD5D4F5}" sibTransId="{73AE118F-86AC-4948-BF2B-75D9DA3554C9}"/>
    <dgm:cxn modelId="{7F76D6FF-62CC-4E3E-BF0A-E307204E7D49}" type="presParOf" srcId="{8F7BB264-B005-400F-B10A-AD17D75A1461}" destId="{BE3F6C8E-C6E9-49A9-A8C8-F1C3B972413C}" srcOrd="0" destOrd="0" presId="urn:microsoft.com/office/officeart/2005/8/layout/list1"/>
    <dgm:cxn modelId="{7FFAB3D4-F1E0-4418-941F-B258807AB7DB}" type="presParOf" srcId="{BE3F6C8E-C6E9-49A9-A8C8-F1C3B972413C}" destId="{10CF749D-9763-47C9-8D47-FF43D32BFDB4}" srcOrd="0" destOrd="0" presId="urn:microsoft.com/office/officeart/2005/8/layout/list1"/>
    <dgm:cxn modelId="{FA48CB12-7BB3-42E5-B42D-B9A83E1EC8BF}" type="presParOf" srcId="{BE3F6C8E-C6E9-49A9-A8C8-F1C3B972413C}" destId="{8E3B1F72-E6AA-420B-A591-9F3491F36E9C}" srcOrd="1" destOrd="0" presId="urn:microsoft.com/office/officeart/2005/8/layout/list1"/>
    <dgm:cxn modelId="{3C13A13C-DAB2-4C0D-A8CD-566FA4343E90}" type="presParOf" srcId="{8F7BB264-B005-400F-B10A-AD17D75A1461}" destId="{3DC073F6-DB11-4648-995E-BF680126E396}" srcOrd="1" destOrd="0" presId="urn:microsoft.com/office/officeart/2005/8/layout/list1"/>
    <dgm:cxn modelId="{CD97F92E-67D8-48B2-BA66-5E32D4443F36}" type="presParOf" srcId="{8F7BB264-B005-400F-B10A-AD17D75A1461}" destId="{7BADA101-11DD-4F53-88C7-53A08B4625B7}" srcOrd="2" destOrd="0" presId="urn:microsoft.com/office/officeart/2005/8/layout/list1"/>
    <dgm:cxn modelId="{CF3A1226-B4F6-4C2F-8F40-B99A56D5B78B}" type="presParOf" srcId="{8F7BB264-B005-400F-B10A-AD17D75A1461}" destId="{9C85B5A0-7A02-4BE9-B255-AA43937EC14C}" srcOrd="3" destOrd="0" presId="urn:microsoft.com/office/officeart/2005/8/layout/list1"/>
    <dgm:cxn modelId="{761A2B98-14DB-4575-AF57-171EAA43D34C}" type="presParOf" srcId="{8F7BB264-B005-400F-B10A-AD17D75A1461}" destId="{6A27C27D-64C1-42FD-B824-67F197471E8B}" srcOrd="4" destOrd="0" presId="urn:microsoft.com/office/officeart/2005/8/layout/list1"/>
    <dgm:cxn modelId="{95E02C8D-17FE-4EFE-8B8C-271DF296E3F2}" type="presParOf" srcId="{6A27C27D-64C1-42FD-B824-67F197471E8B}" destId="{9E79974E-A7DF-4E50-8A40-28FBAE76B4AB}" srcOrd="0" destOrd="0" presId="urn:microsoft.com/office/officeart/2005/8/layout/list1"/>
    <dgm:cxn modelId="{5949AC5D-C710-451B-9483-E51B32873299}" type="presParOf" srcId="{6A27C27D-64C1-42FD-B824-67F197471E8B}" destId="{8F00EFC8-CD19-47D9-B447-7DEFD18EDF17}" srcOrd="1" destOrd="0" presId="urn:microsoft.com/office/officeart/2005/8/layout/list1"/>
    <dgm:cxn modelId="{8A41FE1B-5C1B-4FB2-8AD5-5C120093359A}" type="presParOf" srcId="{8F7BB264-B005-400F-B10A-AD17D75A1461}" destId="{3E60D18B-E16B-413A-ADE0-B5A0FC670248}" srcOrd="5" destOrd="0" presId="urn:microsoft.com/office/officeart/2005/8/layout/list1"/>
    <dgm:cxn modelId="{7FB1CCDE-B1FE-47C3-919D-375AF6C3EFFA}" type="presParOf" srcId="{8F7BB264-B005-400F-B10A-AD17D75A1461}" destId="{68E2A2D8-2CF8-4588-A180-6D94D9E5FC51}" srcOrd="6" destOrd="0" presId="urn:microsoft.com/office/officeart/2005/8/layout/list1"/>
    <dgm:cxn modelId="{7F91D79C-0F40-472F-84F3-9E78E9E4AC56}" type="presParOf" srcId="{8F7BB264-B005-400F-B10A-AD17D75A1461}" destId="{2D3D305C-C27E-4FEE-9585-2B83FB653D26}" srcOrd="7" destOrd="0" presId="urn:microsoft.com/office/officeart/2005/8/layout/list1"/>
    <dgm:cxn modelId="{83EE62C6-67DD-48E8-821E-650418007C08}" type="presParOf" srcId="{8F7BB264-B005-400F-B10A-AD17D75A1461}" destId="{62858334-73E4-495B-9EEE-E01187B7E014}" srcOrd="8" destOrd="0" presId="urn:microsoft.com/office/officeart/2005/8/layout/list1"/>
    <dgm:cxn modelId="{CCD058D7-FB92-4D89-B14E-0C6698402FCD}" type="presParOf" srcId="{62858334-73E4-495B-9EEE-E01187B7E014}" destId="{F8371B03-219A-4FCC-8D4C-3D21363A91CE}" srcOrd="0" destOrd="0" presId="urn:microsoft.com/office/officeart/2005/8/layout/list1"/>
    <dgm:cxn modelId="{4E108C0D-6E3D-41E9-90B2-42447036E82F}" type="presParOf" srcId="{62858334-73E4-495B-9EEE-E01187B7E014}" destId="{6E3B7375-502B-4C6B-8694-9A73CCE555DF}" srcOrd="1" destOrd="0" presId="urn:microsoft.com/office/officeart/2005/8/layout/list1"/>
    <dgm:cxn modelId="{53749B41-FE86-4C61-9409-3B22860C156B}" type="presParOf" srcId="{8F7BB264-B005-400F-B10A-AD17D75A1461}" destId="{A72B2A7B-A939-4D5D-9379-DDE401282EB0}" srcOrd="9" destOrd="0" presId="urn:microsoft.com/office/officeart/2005/8/layout/list1"/>
    <dgm:cxn modelId="{6D299A6F-54AE-4FEC-A8E5-A350149DE5C9}" type="presParOf" srcId="{8F7BB264-B005-400F-B10A-AD17D75A1461}" destId="{5DCBF7A5-D5DB-406F-B7E3-0955A573FF4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95CAFB3-D1EB-4D5C-A23D-86DC62F778AB}" type="doc">
      <dgm:prSet loTypeId="urn:microsoft.com/office/officeart/2005/8/layout/list1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B2D1976-CE1A-4796-B1BA-B9E03E25A80C}">
      <dgm:prSet/>
      <dgm:spPr/>
      <dgm:t>
        <a:bodyPr/>
        <a:lstStyle/>
        <a:p>
          <a:r>
            <a:rPr lang="en-US"/>
            <a:t>Criterion 1.C</a:t>
          </a:r>
        </a:p>
      </dgm:t>
    </dgm:pt>
    <dgm:pt modelId="{C6BB96E6-C125-4E25-A7A6-BF69E27C1B55}" type="parTrans" cxnId="{5E5AD8D3-83DA-45D8-8ECB-94E3EE8DD82D}">
      <dgm:prSet/>
      <dgm:spPr/>
      <dgm:t>
        <a:bodyPr/>
        <a:lstStyle/>
        <a:p>
          <a:endParaRPr lang="en-US"/>
        </a:p>
      </dgm:t>
    </dgm:pt>
    <dgm:pt modelId="{E66DD0B3-6BDA-402D-9BBE-F8865B2A2563}" type="sibTrans" cxnId="{5E5AD8D3-83DA-45D8-8ECB-94E3EE8DD82D}">
      <dgm:prSet/>
      <dgm:spPr/>
      <dgm:t>
        <a:bodyPr/>
        <a:lstStyle/>
        <a:p>
          <a:endParaRPr lang="en-US"/>
        </a:p>
      </dgm:t>
    </dgm:pt>
    <dgm:pt modelId="{C21E2E28-0A37-4B66-813B-3CBF2DF45478}">
      <dgm:prSet/>
      <dgm:spPr/>
      <dgm:t>
        <a:bodyPr/>
        <a:lstStyle/>
        <a:p>
          <a:r>
            <a:rPr lang="en-US"/>
            <a:t>Civic Engagement</a:t>
          </a:r>
        </a:p>
      </dgm:t>
    </dgm:pt>
    <dgm:pt modelId="{FB2AA294-7850-4D88-965D-6B3209F7C4CF}" type="parTrans" cxnId="{B4BBB45B-41A4-4BAC-8FBF-B231C661020D}">
      <dgm:prSet/>
      <dgm:spPr/>
      <dgm:t>
        <a:bodyPr/>
        <a:lstStyle/>
        <a:p>
          <a:endParaRPr lang="en-US"/>
        </a:p>
      </dgm:t>
    </dgm:pt>
    <dgm:pt modelId="{3150F07C-A7CE-4B44-AA4D-10EA0AF29222}" type="sibTrans" cxnId="{B4BBB45B-41A4-4BAC-8FBF-B231C661020D}">
      <dgm:prSet/>
      <dgm:spPr/>
      <dgm:t>
        <a:bodyPr/>
        <a:lstStyle/>
        <a:p>
          <a:endParaRPr lang="en-US"/>
        </a:p>
      </dgm:t>
    </dgm:pt>
    <dgm:pt modelId="{5C19728D-1BCA-4F37-B895-F0ACFD3EE27A}">
      <dgm:prSet/>
      <dgm:spPr/>
      <dgm:t>
        <a:bodyPr/>
        <a:lstStyle/>
        <a:p>
          <a:r>
            <a:rPr lang="en-US"/>
            <a:t>Demonstration of Vengage</a:t>
          </a:r>
        </a:p>
      </dgm:t>
    </dgm:pt>
    <dgm:pt modelId="{751FAABA-F566-4C40-93F4-3458D81B9F51}" type="parTrans" cxnId="{80527417-1BDD-49DD-83FB-2A3ADC4D978D}">
      <dgm:prSet/>
      <dgm:spPr/>
      <dgm:t>
        <a:bodyPr/>
        <a:lstStyle/>
        <a:p>
          <a:endParaRPr lang="en-US"/>
        </a:p>
      </dgm:t>
    </dgm:pt>
    <dgm:pt modelId="{5E303466-1361-4E83-A7D5-081C33DA7BE6}" type="sibTrans" cxnId="{80527417-1BDD-49DD-83FB-2A3ADC4D978D}">
      <dgm:prSet/>
      <dgm:spPr/>
      <dgm:t>
        <a:bodyPr/>
        <a:lstStyle/>
        <a:p>
          <a:endParaRPr lang="en-US"/>
        </a:p>
      </dgm:t>
    </dgm:pt>
    <dgm:pt modelId="{ED79D80B-B1C4-49A1-92FC-1DD98DD84D26}" type="pres">
      <dgm:prSet presAssocID="{295CAFB3-D1EB-4D5C-A23D-86DC62F778AB}" presName="linear" presStyleCnt="0">
        <dgm:presLayoutVars>
          <dgm:dir/>
          <dgm:animLvl val="lvl"/>
          <dgm:resizeHandles val="exact"/>
        </dgm:presLayoutVars>
      </dgm:prSet>
      <dgm:spPr/>
    </dgm:pt>
    <dgm:pt modelId="{314815B8-DC6B-4E85-B4F4-9A362CEC020B}" type="pres">
      <dgm:prSet presAssocID="{AB2D1976-CE1A-4796-B1BA-B9E03E25A80C}" presName="parentLin" presStyleCnt="0"/>
      <dgm:spPr/>
    </dgm:pt>
    <dgm:pt modelId="{FA68AE71-1675-4206-969B-CE969B6010F0}" type="pres">
      <dgm:prSet presAssocID="{AB2D1976-CE1A-4796-B1BA-B9E03E25A80C}" presName="parentLeftMargin" presStyleLbl="node1" presStyleIdx="0" presStyleCnt="3"/>
      <dgm:spPr/>
    </dgm:pt>
    <dgm:pt modelId="{3067D171-CD7B-44C6-A446-4B5CE51EBA94}" type="pres">
      <dgm:prSet presAssocID="{AB2D1976-CE1A-4796-B1BA-B9E03E25A80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27255DF-CD87-457F-9187-4380015CE5F0}" type="pres">
      <dgm:prSet presAssocID="{AB2D1976-CE1A-4796-B1BA-B9E03E25A80C}" presName="negativeSpace" presStyleCnt="0"/>
      <dgm:spPr/>
    </dgm:pt>
    <dgm:pt modelId="{2B283AED-4C14-4608-A38D-D4ED4C0122E9}" type="pres">
      <dgm:prSet presAssocID="{AB2D1976-CE1A-4796-B1BA-B9E03E25A80C}" presName="childText" presStyleLbl="conFgAcc1" presStyleIdx="0" presStyleCnt="3">
        <dgm:presLayoutVars>
          <dgm:bulletEnabled val="1"/>
        </dgm:presLayoutVars>
      </dgm:prSet>
      <dgm:spPr/>
    </dgm:pt>
    <dgm:pt modelId="{15C98A9C-CA6B-4266-A9A7-A072407F0477}" type="pres">
      <dgm:prSet presAssocID="{E66DD0B3-6BDA-402D-9BBE-F8865B2A2563}" presName="spaceBetweenRectangles" presStyleCnt="0"/>
      <dgm:spPr/>
    </dgm:pt>
    <dgm:pt modelId="{7D41C9B1-121E-4AD7-AB14-D878FDB5787D}" type="pres">
      <dgm:prSet presAssocID="{C21E2E28-0A37-4B66-813B-3CBF2DF45478}" presName="parentLin" presStyleCnt="0"/>
      <dgm:spPr/>
    </dgm:pt>
    <dgm:pt modelId="{4E1224FC-8A9D-417B-9C08-3C50C76C6419}" type="pres">
      <dgm:prSet presAssocID="{C21E2E28-0A37-4B66-813B-3CBF2DF45478}" presName="parentLeftMargin" presStyleLbl="node1" presStyleIdx="0" presStyleCnt="3"/>
      <dgm:spPr/>
    </dgm:pt>
    <dgm:pt modelId="{7EA89BD7-A207-44EC-9130-24EFAFDD9D3D}" type="pres">
      <dgm:prSet presAssocID="{C21E2E28-0A37-4B66-813B-3CBF2DF4547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241B807-0F80-4B29-BD67-A3764738F558}" type="pres">
      <dgm:prSet presAssocID="{C21E2E28-0A37-4B66-813B-3CBF2DF45478}" presName="negativeSpace" presStyleCnt="0"/>
      <dgm:spPr/>
    </dgm:pt>
    <dgm:pt modelId="{08FDF240-389C-4799-B70D-E022FBB923F2}" type="pres">
      <dgm:prSet presAssocID="{C21E2E28-0A37-4B66-813B-3CBF2DF45478}" presName="childText" presStyleLbl="conFgAcc1" presStyleIdx="1" presStyleCnt="3">
        <dgm:presLayoutVars>
          <dgm:bulletEnabled val="1"/>
        </dgm:presLayoutVars>
      </dgm:prSet>
      <dgm:spPr/>
    </dgm:pt>
    <dgm:pt modelId="{FE2A0634-61C9-4C8F-9FC9-51D51EB7FF44}" type="pres">
      <dgm:prSet presAssocID="{3150F07C-A7CE-4B44-AA4D-10EA0AF29222}" presName="spaceBetweenRectangles" presStyleCnt="0"/>
      <dgm:spPr/>
    </dgm:pt>
    <dgm:pt modelId="{D7D32D3E-5E21-43C8-8505-A46357E69076}" type="pres">
      <dgm:prSet presAssocID="{5C19728D-1BCA-4F37-B895-F0ACFD3EE27A}" presName="parentLin" presStyleCnt="0"/>
      <dgm:spPr/>
    </dgm:pt>
    <dgm:pt modelId="{01BB7BB5-E8CD-4A5E-B5DE-33D4B857D050}" type="pres">
      <dgm:prSet presAssocID="{5C19728D-1BCA-4F37-B895-F0ACFD3EE27A}" presName="parentLeftMargin" presStyleLbl="node1" presStyleIdx="1" presStyleCnt="3"/>
      <dgm:spPr/>
    </dgm:pt>
    <dgm:pt modelId="{7A0E221B-54E1-477B-A3CD-0B36289FACC6}" type="pres">
      <dgm:prSet presAssocID="{5C19728D-1BCA-4F37-B895-F0ACFD3EE27A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39C4266-8EBB-4D66-8919-21120BE4D4F7}" type="pres">
      <dgm:prSet presAssocID="{5C19728D-1BCA-4F37-B895-F0ACFD3EE27A}" presName="negativeSpace" presStyleCnt="0"/>
      <dgm:spPr/>
    </dgm:pt>
    <dgm:pt modelId="{72CF3B6A-9636-4F32-A8B2-A110C2099749}" type="pres">
      <dgm:prSet presAssocID="{5C19728D-1BCA-4F37-B895-F0ACFD3EE27A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3999102-8D9D-4B38-BE8A-13A778F5AA99}" type="presOf" srcId="{AB2D1976-CE1A-4796-B1BA-B9E03E25A80C}" destId="{FA68AE71-1675-4206-969B-CE969B6010F0}" srcOrd="0" destOrd="0" presId="urn:microsoft.com/office/officeart/2005/8/layout/list1"/>
    <dgm:cxn modelId="{067BEE03-5DC8-478B-977B-1949ECFFC5F2}" type="presOf" srcId="{5C19728D-1BCA-4F37-B895-F0ACFD3EE27A}" destId="{7A0E221B-54E1-477B-A3CD-0B36289FACC6}" srcOrd="1" destOrd="0" presId="urn:microsoft.com/office/officeart/2005/8/layout/list1"/>
    <dgm:cxn modelId="{80527417-1BDD-49DD-83FB-2A3ADC4D978D}" srcId="{295CAFB3-D1EB-4D5C-A23D-86DC62F778AB}" destId="{5C19728D-1BCA-4F37-B895-F0ACFD3EE27A}" srcOrd="2" destOrd="0" parTransId="{751FAABA-F566-4C40-93F4-3458D81B9F51}" sibTransId="{5E303466-1361-4E83-A7D5-081C33DA7BE6}"/>
    <dgm:cxn modelId="{B4BBB45B-41A4-4BAC-8FBF-B231C661020D}" srcId="{295CAFB3-D1EB-4D5C-A23D-86DC62F778AB}" destId="{C21E2E28-0A37-4B66-813B-3CBF2DF45478}" srcOrd="1" destOrd="0" parTransId="{FB2AA294-7850-4D88-965D-6B3209F7C4CF}" sibTransId="{3150F07C-A7CE-4B44-AA4D-10EA0AF29222}"/>
    <dgm:cxn modelId="{D75B7D5C-7FB7-4DF4-8E91-03C6D9689CE9}" type="presOf" srcId="{295CAFB3-D1EB-4D5C-A23D-86DC62F778AB}" destId="{ED79D80B-B1C4-49A1-92FC-1DD98DD84D26}" srcOrd="0" destOrd="0" presId="urn:microsoft.com/office/officeart/2005/8/layout/list1"/>
    <dgm:cxn modelId="{0749B16E-3DE4-4048-8B52-379B2CD519EB}" type="presOf" srcId="{5C19728D-1BCA-4F37-B895-F0ACFD3EE27A}" destId="{01BB7BB5-E8CD-4A5E-B5DE-33D4B857D050}" srcOrd="0" destOrd="0" presId="urn:microsoft.com/office/officeart/2005/8/layout/list1"/>
    <dgm:cxn modelId="{2D583D59-1EC5-40D5-862F-EDFB861F8EE9}" type="presOf" srcId="{AB2D1976-CE1A-4796-B1BA-B9E03E25A80C}" destId="{3067D171-CD7B-44C6-A446-4B5CE51EBA94}" srcOrd="1" destOrd="0" presId="urn:microsoft.com/office/officeart/2005/8/layout/list1"/>
    <dgm:cxn modelId="{E1B2C48A-28B3-45BB-A2CE-26DF7D042214}" type="presOf" srcId="{C21E2E28-0A37-4B66-813B-3CBF2DF45478}" destId="{7EA89BD7-A207-44EC-9130-24EFAFDD9D3D}" srcOrd="1" destOrd="0" presId="urn:microsoft.com/office/officeart/2005/8/layout/list1"/>
    <dgm:cxn modelId="{8C51BF90-3F7C-4CCC-B1A2-EAAF6484B26B}" type="presOf" srcId="{C21E2E28-0A37-4B66-813B-3CBF2DF45478}" destId="{4E1224FC-8A9D-417B-9C08-3C50C76C6419}" srcOrd="0" destOrd="0" presId="urn:microsoft.com/office/officeart/2005/8/layout/list1"/>
    <dgm:cxn modelId="{5E5AD8D3-83DA-45D8-8ECB-94E3EE8DD82D}" srcId="{295CAFB3-D1EB-4D5C-A23D-86DC62F778AB}" destId="{AB2D1976-CE1A-4796-B1BA-B9E03E25A80C}" srcOrd="0" destOrd="0" parTransId="{C6BB96E6-C125-4E25-A7A6-BF69E27C1B55}" sibTransId="{E66DD0B3-6BDA-402D-9BBE-F8865B2A2563}"/>
    <dgm:cxn modelId="{A334AF2D-900B-4EFE-88A3-0E5CD58F3D01}" type="presParOf" srcId="{ED79D80B-B1C4-49A1-92FC-1DD98DD84D26}" destId="{314815B8-DC6B-4E85-B4F4-9A362CEC020B}" srcOrd="0" destOrd="0" presId="urn:microsoft.com/office/officeart/2005/8/layout/list1"/>
    <dgm:cxn modelId="{E8EB7E33-33B9-49AB-A65A-17D2D939DE03}" type="presParOf" srcId="{314815B8-DC6B-4E85-B4F4-9A362CEC020B}" destId="{FA68AE71-1675-4206-969B-CE969B6010F0}" srcOrd="0" destOrd="0" presId="urn:microsoft.com/office/officeart/2005/8/layout/list1"/>
    <dgm:cxn modelId="{A435D2C5-BD29-4990-A89E-69284795D34E}" type="presParOf" srcId="{314815B8-DC6B-4E85-B4F4-9A362CEC020B}" destId="{3067D171-CD7B-44C6-A446-4B5CE51EBA94}" srcOrd="1" destOrd="0" presId="urn:microsoft.com/office/officeart/2005/8/layout/list1"/>
    <dgm:cxn modelId="{C3FE70E9-B063-468A-8E35-EBEC2C54C9E4}" type="presParOf" srcId="{ED79D80B-B1C4-49A1-92FC-1DD98DD84D26}" destId="{F27255DF-CD87-457F-9187-4380015CE5F0}" srcOrd="1" destOrd="0" presId="urn:microsoft.com/office/officeart/2005/8/layout/list1"/>
    <dgm:cxn modelId="{679F36F6-4129-4B85-B066-8109114169BF}" type="presParOf" srcId="{ED79D80B-B1C4-49A1-92FC-1DD98DD84D26}" destId="{2B283AED-4C14-4608-A38D-D4ED4C0122E9}" srcOrd="2" destOrd="0" presId="urn:microsoft.com/office/officeart/2005/8/layout/list1"/>
    <dgm:cxn modelId="{EB892BB0-2917-421D-9124-8C5A572E35B6}" type="presParOf" srcId="{ED79D80B-B1C4-49A1-92FC-1DD98DD84D26}" destId="{15C98A9C-CA6B-4266-A9A7-A072407F0477}" srcOrd="3" destOrd="0" presId="urn:microsoft.com/office/officeart/2005/8/layout/list1"/>
    <dgm:cxn modelId="{F2C57E5A-55A1-4C77-AFFD-AE160ACD0ADB}" type="presParOf" srcId="{ED79D80B-B1C4-49A1-92FC-1DD98DD84D26}" destId="{7D41C9B1-121E-4AD7-AB14-D878FDB5787D}" srcOrd="4" destOrd="0" presId="urn:microsoft.com/office/officeart/2005/8/layout/list1"/>
    <dgm:cxn modelId="{068FB50D-2C2C-402F-A6E0-BDEDB9910723}" type="presParOf" srcId="{7D41C9B1-121E-4AD7-AB14-D878FDB5787D}" destId="{4E1224FC-8A9D-417B-9C08-3C50C76C6419}" srcOrd="0" destOrd="0" presId="urn:microsoft.com/office/officeart/2005/8/layout/list1"/>
    <dgm:cxn modelId="{DA573004-BD91-4CAD-87E2-58CBFA2648F1}" type="presParOf" srcId="{7D41C9B1-121E-4AD7-AB14-D878FDB5787D}" destId="{7EA89BD7-A207-44EC-9130-24EFAFDD9D3D}" srcOrd="1" destOrd="0" presId="urn:microsoft.com/office/officeart/2005/8/layout/list1"/>
    <dgm:cxn modelId="{D861EA8B-09C8-43BB-83ED-E7C030EA0A5F}" type="presParOf" srcId="{ED79D80B-B1C4-49A1-92FC-1DD98DD84D26}" destId="{7241B807-0F80-4B29-BD67-A3764738F558}" srcOrd="5" destOrd="0" presId="urn:microsoft.com/office/officeart/2005/8/layout/list1"/>
    <dgm:cxn modelId="{72E2736F-3D76-45A8-8AC0-80DB09D94FD9}" type="presParOf" srcId="{ED79D80B-B1C4-49A1-92FC-1DD98DD84D26}" destId="{08FDF240-389C-4799-B70D-E022FBB923F2}" srcOrd="6" destOrd="0" presId="urn:microsoft.com/office/officeart/2005/8/layout/list1"/>
    <dgm:cxn modelId="{931D2976-3543-4C4C-A143-D2BD84983691}" type="presParOf" srcId="{ED79D80B-B1C4-49A1-92FC-1DD98DD84D26}" destId="{FE2A0634-61C9-4C8F-9FC9-51D51EB7FF44}" srcOrd="7" destOrd="0" presId="urn:microsoft.com/office/officeart/2005/8/layout/list1"/>
    <dgm:cxn modelId="{F6292144-B1E7-4C13-8241-122BEE3E3EF7}" type="presParOf" srcId="{ED79D80B-B1C4-49A1-92FC-1DD98DD84D26}" destId="{D7D32D3E-5E21-43C8-8505-A46357E69076}" srcOrd="8" destOrd="0" presId="urn:microsoft.com/office/officeart/2005/8/layout/list1"/>
    <dgm:cxn modelId="{60472010-A0AF-48FB-A918-6A4532943C6D}" type="presParOf" srcId="{D7D32D3E-5E21-43C8-8505-A46357E69076}" destId="{01BB7BB5-E8CD-4A5E-B5DE-33D4B857D050}" srcOrd="0" destOrd="0" presId="urn:microsoft.com/office/officeart/2005/8/layout/list1"/>
    <dgm:cxn modelId="{070A55A0-61FE-420F-86A2-12809B31B16B}" type="presParOf" srcId="{D7D32D3E-5E21-43C8-8505-A46357E69076}" destId="{7A0E221B-54E1-477B-A3CD-0B36289FACC6}" srcOrd="1" destOrd="0" presId="urn:microsoft.com/office/officeart/2005/8/layout/list1"/>
    <dgm:cxn modelId="{331E064F-F73D-41DF-8B2B-016DDF184CDF}" type="presParOf" srcId="{ED79D80B-B1C4-49A1-92FC-1DD98DD84D26}" destId="{939C4266-8EBB-4D66-8919-21120BE4D4F7}" srcOrd="9" destOrd="0" presId="urn:microsoft.com/office/officeart/2005/8/layout/list1"/>
    <dgm:cxn modelId="{A1B75BFD-DC23-4DA8-A2A4-D5FC72382F83}" type="presParOf" srcId="{ED79D80B-B1C4-49A1-92FC-1DD98DD84D26}" destId="{72CF3B6A-9636-4F32-A8B2-A110C209974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C6C789-A6B0-4DB5-A585-55EE4068A4C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6FF0064-3603-4A80-A6CF-AC7840A57278}">
      <dgm:prSet/>
      <dgm:spPr/>
      <dgm:t>
        <a:bodyPr/>
        <a:lstStyle/>
        <a:p>
          <a:r>
            <a:rPr lang="en-US"/>
            <a:t>Canvas Updates</a:t>
          </a:r>
        </a:p>
      </dgm:t>
    </dgm:pt>
    <dgm:pt modelId="{1780159A-B23A-4BFA-9E26-D78E98E0EFC7}" type="parTrans" cxnId="{ACEFA392-44E4-47F0-9EC5-615210B2A6BF}">
      <dgm:prSet/>
      <dgm:spPr/>
      <dgm:t>
        <a:bodyPr/>
        <a:lstStyle/>
        <a:p>
          <a:endParaRPr lang="en-US"/>
        </a:p>
      </dgm:t>
    </dgm:pt>
    <dgm:pt modelId="{74ACC0CE-F259-4C5F-B0E3-C7681BA3633D}" type="sibTrans" cxnId="{ACEFA392-44E4-47F0-9EC5-615210B2A6BF}">
      <dgm:prSet/>
      <dgm:spPr/>
      <dgm:t>
        <a:bodyPr/>
        <a:lstStyle/>
        <a:p>
          <a:endParaRPr lang="en-US"/>
        </a:p>
      </dgm:t>
    </dgm:pt>
    <dgm:pt modelId="{A5A0580E-A277-4388-AD66-0DD74B124098}">
      <dgm:prSet/>
      <dgm:spPr/>
      <dgm:t>
        <a:bodyPr/>
        <a:lstStyle/>
        <a:p>
          <a:r>
            <a:rPr lang="en-US"/>
            <a:t>Professional Development</a:t>
          </a:r>
        </a:p>
      </dgm:t>
    </dgm:pt>
    <dgm:pt modelId="{32FE05C1-325C-4C01-B2D9-01231EDF0F38}" type="parTrans" cxnId="{396D95F3-AC44-4216-9B61-9156D91C50EF}">
      <dgm:prSet/>
      <dgm:spPr/>
      <dgm:t>
        <a:bodyPr/>
        <a:lstStyle/>
        <a:p>
          <a:endParaRPr lang="en-US"/>
        </a:p>
      </dgm:t>
    </dgm:pt>
    <dgm:pt modelId="{5AAC3467-3AD2-4C17-B781-38F9698A3D68}" type="sibTrans" cxnId="{396D95F3-AC44-4216-9B61-9156D91C50EF}">
      <dgm:prSet/>
      <dgm:spPr/>
      <dgm:t>
        <a:bodyPr/>
        <a:lstStyle/>
        <a:p>
          <a:endParaRPr lang="en-US"/>
        </a:p>
      </dgm:t>
    </dgm:pt>
    <dgm:pt modelId="{A426FA5B-4895-49C2-AAC5-7F5B06F35AFC}">
      <dgm:prSet/>
      <dgm:spPr/>
      <dgm:t>
        <a:bodyPr/>
        <a:lstStyle/>
        <a:p>
          <a:r>
            <a:rPr lang="en-US"/>
            <a:t>Block Scheduling</a:t>
          </a:r>
        </a:p>
      </dgm:t>
    </dgm:pt>
    <dgm:pt modelId="{37C138F3-9ABD-4F71-A6B5-C2B3E42F6F6B}" type="parTrans" cxnId="{45162949-A69F-486E-8D0E-C3DFCD9D206B}">
      <dgm:prSet/>
      <dgm:spPr/>
      <dgm:t>
        <a:bodyPr/>
        <a:lstStyle/>
        <a:p>
          <a:endParaRPr lang="en-US"/>
        </a:p>
      </dgm:t>
    </dgm:pt>
    <dgm:pt modelId="{54217DDD-40F8-4363-80C9-8D793ED22B62}" type="sibTrans" cxnId="{45162949-A69F-486E-8D0E-C3DFCD9D206B}">
      <dgm:prSet/>
      <dgm:spPr/>
      <dgm:t>
        <a:bodyPr/>
        <a:lstStyle/>
        <a:p>
          <a:endParaRPr lang="en-US"/>
        </a:p>
      </dgm:t>
    </dgm:pt>
    <dgm:pt modelId="{F3399869-041C-439B-BBF9-13E62751181B}" type="pres">
      <dgm:prSet presAssocID="{1AC6C789-A6B0-4DB5-A585-55EE4068A4C1}" presName="root" presStyleCnt="0">
        <dgm:presLayoutVars>
          <dgm:dir/>
          <dgm:resizeHandles val="exact"/>
        </dgm:presLayoutVars>
      </dgm:prSet>
      <dgm:spPr/>
    </dgm:pt>
    <dgm:pt modelId="{CA33E228-1557-4A2D-A182-5E4C3105F617}" type="pres">
      <dgm:prSet presAssocID="{D6FF0064-3603-4A80-A6CF-AC7840A57278}" presName="compNode" presStyleCnt="0"/>
      <dgm:spPr/>
    </dgm:pt>
    <dgm:pt modelId="{EA771669-8174-413B-BF47-61815BC52683}" type="pres">
      <dgm:prSet presAssocID="{D6FF0064-3603-4A80-A6CF-AC7840A57278}" presName="bgRect" presStyleLbl="bgShp" presStyleIdx="0" presStyleCnt="3"/>
      <dgm:spPr/>
    </dgm:pt>
    <dgm:pt modelId="{B66219C9-3435-494F-928F-C1A16822FB7A}" type="pres">
      <dgm:prSet presAssocID="{D6FF0064-3603-4A80-A6CF-AC7840A5727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34B88C6B-DDBC-4DF9-AFFE-4E150B902738}" type="pres">
      <dgm:prSet presAssocID="{D6FF0064-3603-4A80-A6CF-AC7840A57278}" presName="spaceRect" presStyleCnt="0"/>
      <dgm:spPr/>
    </dgm:pt>
    <dgm:pt modelId="{30498672-23A9-4297-AAD8-7DF23FC5B8C8}" type="pres">
      <dgm:prSet presAssocID="{D6FF0064-3603-4A80-A6CF-AC7840A57278}" presName="parTx" presStyleLbl="revTx" presStyleIdx="0" presStyleCnt="3">
        <dgm:presLayoutVars>
          <dgm:chMax val="0"/>
          <dgm:chPref val="0"/>
        </dgm:presLayoutVars>
      </dgm:prSet>
      <dgm:spPr/>
    </dgm:pt>
    <dgm:pt modelId="{A223D152-64A5-479D-99F0-FD28967FC100}" type="pres">
      <dgm:prSet presAssocID="{74ACC0CE-F259-4C5F-B0E3-C7681BA3633D}" presName="sibTrans" presStyleCnt="0"/>
      <dgm:spPr/>
    </dgm:pt>
    <dgm:pt modelId="{F75F5AF5-EDB6-4FCD-9A6F-E345C4144A3A}" type="pres">
      <dgm:prSet presAssocID="{A5A0580E-A277-4388-AD66-0DD74B124098}" presName="compNode" presStyleCnt="0"/>
      <dgm:spPr/>
    </dgm:pt>
    <dgm:pt modelId="{1A0B2BC5-E0FD-4A64-9904-8A6969C50B81}" type="pres">
      <dgm:prSet presAssocID="{A5A0580E-A277-4388-AD66-0DD74B124098}" presName="bgRect" presStyleLbl="bgShp" presStyleIdx="1" presStyleCnt="3"/>
      <dgm:spPr/>
    </dgm:pt>
    <dgm:pt modelId="{3BDB858B-4887-4883-8307-9EF6349353B5}" type="pres">
      <dgm:prSet presAssocID="{A5A0580E-A277-4388-AD66-0DD74B12409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E8E1DF3B-B4E4-41B1-94FB-81A5B0A3AAE4}" type="pres">
      <dgm:prSet presAssocID="{A5A0580E-A277-4388-AD66-0DD74B124098}" presName="spaceRect" presStyleCnt="0"/>
      <dgm:spPr/>
    </dgm:pt>
    <dgm:pt modelId="{209ADA4F-99FD-45F3-881B-CBC552C655C1}" type="pres">
      <dgm:prSet presAssocID="{A5A0580E-A277-4388-AD66-0DD74B124098}" presName="parTx" presStyleLbl="revTx" presStyleIdx="1" presStyleCnt="3">
        <dgm:presLayoutVars>
          <dgm:chMax val="0"/>
          <dgm:chPref val="0"/>
        </dgm:presLayoutVars>
      </dgm:prSet>
      <dgm:spPr/>
    </dgm:pt>
    <dgm:pt modelId="{50287CF3-625D-43B8-BF04-3A4194225364}" type="pres">
      <dgm:prSet presAssocID="{5AAC3467-3AD2-4C17-B781-38F9698A3D68}" presName="sibTrans" presStyleCnt="0"/>
      <dgm:spPr/>
    </dgm:pt>
    <dgm:pt modelId="{F84FDFBA-500F-43C6-8856-1338E88F1A4D}" type="pres">
      <dgm:prSet presAssocID="{A426FA5B-4895-49C2-AAC5-7F5B06F35AFC}" presName="compNode" presStyleCnt="0"/>
      <dgm:spPr/>
    </dgm:pt>
    <dgm:pt modelId="{20604373-EADF-4FFC-80EB-024A4489F3D0}" type="pres">
      <dgm:prSet presAssocID="{A426FA5B-4895-49C2-AAC5-7F5B06F35AFC}" presName="bgRect" presStyleLbl="bgShp" presStyleIdx="2" presStyleCnt="3"/>
      <dgm:spPr/>
    </dgm:pt>
    <dgm:pt modelId="{1CE701FD-E9C4-4BCF-B3E7-5B37C969C58D}" type="pres">
      <dgm:prSet presAssocID="{A426FA5B-4895-49C2-AAC5-7F5B06F35AF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EC00153E-62A1-4589-A393-5171D9A26124}" type="pres">
      <dgm:prSet presAssocID="{A426FA5B-4895-49C2-AAC5-7F5B06F35AFC}" presName="spaceRect" presStyleCnt="0"/>
      <dgm:spPr/>
    </dgm:pt>
    <dgm:pt modelId="{F2761871-3471-4CC8-86F0-2148C9629C95}" type="pres">
      <dgm:prSet presAssocID="{A426FA5B-4895-49C2-AAC5-7F5B06F35AFC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62A59D03-324B-4314-9CD5-979B97C780E3}" type="presOf" srcId="{D6FF0064-3603-4A80-A6CF-AC7840A57278}" destId="{30498672-23A9-4297-AAD8-7DF23FC5B8C8}" srcOrd="0" destOrd="0" presId="urn:microsoft.com/office/officeart/2018/2/layout/IconVerticalSolidList"/>
    <dgm:cxn modelId="{FD58EC0A-C7AE-4402-89F0-796D10DBC8D5}" type="presOf" srcId="{A5A0580E-A277-4388-AD66-0DD74B124098}" destId="{209ADA4F-99FD-45F3-881B-CBC552C655C1}" srcOrd="0" destOrd="0" presId="urn:microsoft.com/office/officeart/2018/2/layout/IconVerticalSolidList"/>
    <dgm:cxn modelId="{F391F824-320E-414B-806F-EE9E8AEA6921}" type="presOf" srcId="{1AC6C789-A6B0-4DB5-A585-55EE4068A4C1}" destId="{F3399869-041C-439B-BBF9-13E62751181B}" srcOrd="0" destOrd="0" presId="urn:microsoft.com/office/officeart/2018/2/layout/IconVerticalSolidList"/>
    <dgm:cxn modelId="{7AA4883F-DE28-44C4-8428-E4891B2A15A8}" type="presOf" srcId="{A426FA5B-4895-49C2-AAC5-7F5B06F35AFC}" destId="{F2761871-3471-4CC8-86F0-2148C9629C95}" srcOrd="0" destOrd="0" presId="urn:microsoft.com/office/officeart/2018/2/layout/IconVerticalSolidList"/>
    <dgm:cxn modelId="{45162949-A69F-486E-8D0E-C3DFCD9D206B}" srcId="{1AC6C789-A6B0-4DB5-A585-55EE4068A4C1}" destId="{A426FA5B-4895-49C2-AAC5-7F5B06F35AFC}" srcOrd="2" destOrd="0" parTransId="{37C138F3-9ABD-4F71-A6B5-C2B3E42F6F6B}" sibTransId="{54217DDD-40F8-4363-80C9-8D793ED22B62}"/>
    <dgm:cxn modelId="{ACEFA392-44E4-47F0-9EC5-615210B2A6BF}" srcId="{1AC6C789-A6B0-4DB5-A585-55EE4068A4C1}" destId="{D6FF0064-3603-4A80-A6CF-AC7840A57278}" srcOrd="0" destOrd="0" parTransId="{1780159A-B23A-4BFA-9E26-D78E98E0EFC7}" sibTransId="{74ACC0CE-F259-4C5F-B0E3-C7681BA3633D}"/>
    <dgm:cxn modelId="{396D95F3-AC44-4216-9B61-9156D91C50EF}" srcId="{1AC6C789-A6B0-4DB5-A585-55EE4068A4C1}" destId="{A5A0580E-A277-4388-AD66-0DD74B124098}" srcOrd="1" destOrd="0" parTransId="{32FE05C1-325C-4C01-B2D9-01231EDF0F38}" sibTransId="{5AAC3467-3AD2-4C17-B781-38F9698A3D68}"/>
    <dgm:cxn modelId="{59017313-B681-4438-A402-CB2F7E26A2A2}" type="presParOf" srcId="{F3399869-041C-439B-BBF9-13E62751181B}" destId="{CA33E228-1557-4A2D-A182-5E4C3105F617}" srcOrd="0" destOrd="0" presId="urn:microsoft.com/office/officeart/2018/2/layout/IconVerticalSolidList"/>
    <dgm:cxn modelId="{BC867027-04D2-4FC6-9F6B-9CE251704335}" type="presParOf" srcId="{CA33E228-1557-4A2D-A182-5E4C3105F617}" destId="{EA771669-8174-413B-BF47-61815BC52683}" srcOrd="0" destOrd="0" presId="urn:microsoft.com/office/officeart/2018/2/layout/IconVerticalSolidList"/>
    <dgm:cxn modelId="{CD7D1070-6A71-4815-BE9A-330E5F0BC81C}" type="presParOf" srcId="{CA33E228-1557-4A2D-A182-5E4C3105F617}" destId="{B66219C9-3435-494F-928F-C1A16822FB7A}" srcOrd="1" destOrd="0" presId="urn:microsoft.com/office/officeart/2018/2/layout/IconVerticalSolidList"/>
    <dgm:cxn modelId="{9FF9B27B-806C-41D6-8213-F9A8B55221F0}" type="presParOf" srcId="{CA33E228-1557-4A2D-A182-5E4C3105F617}" destId="{34B88C6B-DDBC-4DF9-AFFE-4E150B902738}" srcOrd="2" destOrd="0" presId="urn:microsoft.com/office/officeart/2018/2/layout/IconVerticalSolidList"/>
    <dgm:cxn modelId="{90B203D1-A77C-4395-B550-1D47AA98FE48}" type="presParOf" srcId="{CA33E228-1557-4A2D-A182-5E4C3105F617}" destId="{30498672-23A9-4297-AAD8-7DF23FC5B8C8}" srcOrd="3" destOrd="0" presId="urn:microsoft.com/office/officeart/2018/2/layout/IconVerticalSolidList"/>
    <dgm:cxn modelId="{A858B29A-6AFA-4918-B55B-50D8623C9631}" type="presParOf" srcId="{F3399869-041C-439B-BBF9-13E62751181B}" destId="{A223D152-64A5-479D-99F0-FD28967FC100}" srcOrd="1" destOrd="0" presId="urn:microsoft.com/office/officeart/2018/2/layout/IconVerticalSolidList"/>
    <dgm:cxn modelId="{D8BA85FC-3D21-4AB1-921D-3D9E90269C32}" type="presParOf" srcId="{F3399869-041C-439B-BBF9-13E62751181B}" destId="{F75F5AF5-EDB6-4FCD-9A6F-E345C4144A3A}" srcOrd="2" destOrd="0" presId="urn:microsoft.com/office/officeart/2018/2/layout/IconVerticalSolidList"/>
    <dgm:cxn modelId="{867AAF0D-826A-4569-A6C1-A27F479E6DE1}" type="presParOf" srcId="{F75F5AF5-EDB6-4FCD-9A6F-E345C4144A3A}" destId="{1A0B2BC5-E0FD-4A64-9904-8A6969C50B81}" srcOrd="0" destOrd="0" presId="urn:microsoft.com/office/officeart/2018/2/layout/IconVerticalSolidList"/>
    <dgm:cxn modelId="{7732B324-8C9F-47FB-B555-801EACA56DAB}" type="presParOf" srcId="{F75F5AF5-EDB6-4FCD-9A6F-E345C4144A3A}" destId="{3BDB858B-4887-4883-8307-9EF6349353B5}" srcOrd="1" destOrd="0" presId="urn:microsoft.com/office/officeart/2018/2/layout/IconVerticalSolidList"/>
    <dgm:cxn modelId="{83B63E03-A9E8-420E-A8F4-9E8B4E199020}" type="presParOf" srcId="{F75F5AF5-EDB6-4FCD-9A6F-E345C4144A3A}" destId="{E8E1DF3B-B4E4-41B1-94FB-81A5B0A3AAE4}" srcOrd="2" destOrd="0" presId="urn:microsoft.com/office/officeart/2018/2/layout/IconVerticalSolidList"/>
    <dgm:cxn modelId="{52BFC7B0-ED69-4116-873D-FCA2B3A99ABA}" type="presParOf" srcId="{F75F5AF5-EDB6-4FCD-9A6F-E345C4144A3A}" destId="{209ADA4F-99FD-45F3-881B-CBC552C655C1}" srcOrd="3" destOrd="0" presId="urn:microsoft.com/office/officeart/2018/2/layout/IconVerticalSolidList"/>
    <dgm:cxn modelId="{3800C27A-CDC9-40E0-9625-270A84216ADC}" type="presParOf" srcId="{F3399869-041C-439B-BBF9-13E62751181B}" destId="{50287CF3-625D-43B8-BF04-3A4194225364}" srcOrd="3" destOrd="0" presId="urn:microsoft.com/office/officeart/2018/2/layout/IconVerticalSolidList"/>
    <dgm:cxn modelId="{C6EA168E-48E6-4605-B61F-F07FE82BEEDE}" type="presParOf" srcId="{F3399869-041C-439B-BBF9-13E62751181B}" destId="{F84FDFBA-500F-43C6-8856-1338E88F1A4D}" srcOrd="4" destOrd="0" presId="urn:microsoft.com/office/officeart/2018/2/layout/IconVerticalSolidList"/>
    <dgm:cxn modelId="{C8FD82FD-7FD5-462B-B5A6-C7E53BB35980}" type="presParOf" srcId="{F84FDFBA-500F-43C6-8856-1338E88F1A4D}" destId="{20604373-EADF-4FFC-80EB-024A4489F3D0}" srcOrd="0" destOrd="0" presId="urn:microsoft.com/office/officeart/2018/2/layout/IconVerticalSolidList"/>
    <dgm:cxn modelId="{89759FFF-1193-480A-9C39-67EBB905F61C}" type="presParOf" srcId="{F84FDFBA-500F-43C6-8856-1338E88F1A4D}" destId="{1CE701FD-E9C4-4BCF-B3E7-5B37C969C58D}" srcOrd="1" destOrd="0" presId="urn:microsoft.com/office/officeart/2018/2/layout/IconVerticalSolidList"/>
    <dgm:cxn modelId="{C782CE2F-17D6-4D1D-986D-1E8A98CD01F0}" type="presParOf" srcId="{F84FDFBA-500F-43C6-8856-1338E88F1A4D}" destId="{EC00153E-62A1-4589-A393-5171D9A26124}" srcOrd="2" destOrd="0" presId="urn:microsoft.com/office/officeart/2018/2/layout/IconVerticalSolidList"/>
    <dgm:cxn modelId="{B553746C-C4F1-4CB0-ACB2-29234FF15F70}" type="presParOf" srcId="{F84FDFBA-500F-43C6-8856-1338E88F1A4D}" destId="{F2761871-3471-4CC8-86F0-2148C9629C9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48D4C5E-80F4-49E2-A6F1-E523AE71C76A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4B5EB1A-8253-4C4B-BAC6-488657F8D810}">
      <dgm:prSet/>
      <dgm:spPr/>
      <dgm:t>
        <a:bodyPr/>
        <a:lstStyle/>
        <a:p>
          <a:pPr>
            <a:defRPr cap="all"/>
          </a:pPr>
          <a:r>
            <a:rPr lang="en-US"/>
            <a:t>Title V Updates</a:t>
          </a:r>
        </a:p>
      </dgm:t>
    </dgm:pt>
    <dgm:pt modelId="{92D6B521-7517-4CF0-87AC-9D19DF91DB55}" type="parTrans" cxnId="{983102D3-361A-4C52-95CE-FAF46855E5BB}">
      <dgm:prSet/>
      <dgm:spPr/>
      <dgm:t>
        <a:bodyPr/>
        <a:lstStyle/>
        <a:p>
          <a:endParaRPr lang="en-US"/>
        </a:p>
      </dgm:t>
    </dgm:pt>
    <dgm:pt modelId="{07F226C5-E0F9-4728-9EA4-2A8CFEE7DA08}" type="sibTrans" cxnId="{983102D3-361A-4C52-95CE-FAF46855E5BB}">
      <dgm:prSet/>
      <dgm:spPr/>
      <dgm:t>
        <a:bodyPr/>
        <a:lstStyle/>
        <a:p>
          <a:endParaRPr lang="en-US"/>
        </a:p>
      </dgm:t>
    </dgm:pt>
    <dgm:pt modelId="{853891EA-131F-4B8C-857C-62C4F697D37A}">
      <dgm:prSet/>
      <dgm:spPr/>
      <dgm:t>
        <a:bodyPr/>
        <a:lstStyle/>
        <a:p>
          <a:pPr>
            <a:defRPr cap="all"/>
          </a:pPr>
          <a:r>
            <a:rPr lang="en-US"/>
            <a:t>Starlink Professional Development</a:t>
          </a:r>
        </a:p>
      </dgm:t>
    </dgm:pt>
    <dgm:pt modelId="{AFC42BBB-E7A5-4AD1-8B50-0F80F3374229}" type="parTrans" cxnId="{462B27A6-07F6-49D6-9A3A-7E111B5A74F7}">
      <dgm:prSet/>
      <dgm:spPr/>
      <dgm:t>
        <a:bodyPr/>
        <a:lstStyle/>
        <a:p>
          <a:endParaRPr lang="en-US"/>
        </a:p>
      </dgm:t>
    </dgm:pt>
    <dgm:pt modelId="{07170399-0060-47B4-B018-426FDB6603AD}" type="sibTrans" cxnId="{462B27A6-07F6-49D6-9A3A-7E111B5A74F7}">
      <dgm:prSet/>
      <dgm:spPr/>
      <dgm:t>
        <a:bodyPr/>
        <a:lstStyle/>
        <a:p>
          <a:endParaRPr lang="en-US"/>
        </a:p>
      </dgm:t>
    </dgm:pt>
    <dgm:pt modelId="{0F8E5252-1194-4C8C-B75B-2362C042ACDD}" type="pres">
      <dgm:prSet presAssocID="{048D4C5E-80F4-49E2-A6F1-E523AE71C76A}" presName="root" presStyleCnt="0">
        <dgm:presLayoutVars>
          <dgm:dir/>
          <dgm:resizeHandles val="exact"/>
        </dgm:presLayoutVars>
      </dgm:prSet>
      <dgm:spPr/>
    </dgm:pt>
    <dgm:pt modelId="{0FA432F2-DC63-40C8-8AAF-8E72A642392B}" type="pres">
      <dgm:prSet presAssocID="{24B5EB1A-8253-4C4B-BAC6-488657F8D810}" presName="compNode" presStyleCnt="0"/>
      <dgm:spPr/>
    </dgm:pt>
    <dgm:pt modelId="{89C9C8CB-ED28-4708-9022-6B12F32D878D}" type="pres">
      <dgm:prSet presAssocID="{24B5EB1A-8253-4C4B-BAC6-488657F8D810}" presName="iconBgRect" presStyleLbl="bgShp" presStyleIdx="0" presStyleCnt="2"/>
      <dgm:spPr/>
    </dgm:pt>
    <dgm:pt modelId="{85DED151-0078-4BA7-A21C-34D767FB37C7}" type="pres">
      <dgm:prSet presAssocID="{24B5EB1A-8253-4C4B-BAC6-488657F8D81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2777736E-3088-4E86-A690-BE854A1B7E7B}" type="pres">
      <dgm:prSet presAssocID="{24B5EB1A-8253-4C4B-BAC6-488657F8D810}" presName="spaceRect" presStyleCnt="0"/>
      <dgm:spPr/>
    </dgm:pt>
    <dgm:pt modelId="{C44A94E3-81CF-49AE-8848-5DAE1492BB9A}" type="pres">
      <dgm:prSet presAssocID="{24B5EB1A-8253-4C4B-BAC6-488657F8D810}" presName="textRect" presStyleLbl="revTx" presStyleIdx="0" presStyleCnt="2">
        <dgm:presLayoutVars>
          <dgm:chMax val="1"/>
          <dgm:chPref val="1"/>
        </dgm:presLayoutVars>
      </dgm:prSet>
      <dgm:spPr/>
    </dgm:pt>
    <dgm:pt modelId="{ECAD0DDF-7865-4395-840D-CCB527EF90AF}" type="pres">
      <dgm:prSet presAssocID="{07F226C5-E0F9-4728-9EA4-2A8CFEE7DA08}" presName="sibTrans" presStyleCnt="0"/>
      <dgm:spPr/>
    </dgm:pt>
    <dgm:pt modelId="{CE420A4E-9135-4531-BE32-647862646BDF}" type="pres">
      <dgm:prSet presAssocID="{853891EA-131F-4B8C-857C-62C4F697D37A}" presName="compNode" presStyleCnt="0"/>
      <dgm:spPr/>
    </dgm:pt>
    <dgm:pt modelId="{E5F8AEAE-3895-4C85-98B7-992FA7009DD0}" type="pres">
      <dgm:prSet presAssocID="{853891EA-131F-4B8C-857C-62C4F697D37A}" presName="iconBgRect" presStyleLbl="bgShp" presStyleIdx="1" presStyleCnt="2"/>
      <dgm:spPr/>
    </dgm:pt>
    <dgm:pt modelId="{49559C1F-416A-4FF0-95CE-095E49CBE99E}" type="pres">
      <dgm:prSet presAssocID="{853891EA-131F-4B8C-857C-62C4F697D37A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r"/>
        </a:ext>
      </dgm:extLst>
    </dgm:pt>
    <dgm:pt modelId="{45F050FA-5705-401F-833E-D4F9A2E85B58}" type="pres">
      <dgm:prSet presAssocID="{853891EA-131F-4B8C-857C-62C4F697D37A}" presName="spaceRect" presStyleCnt="0"/>
      <dgm:spPr/>
    </dgm:pt>
    <dgm:pt modelId="{4563F351-9B3E-49BF-8FED-939D4589BD8B}" type="pres">
      <dgm:prSet presAssocID="{853891EA-131F-4B8C-857C-62C4F697D37A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1E9BDB09-E0B5-4DDB-B72E-7BD857B723F1}" type="presOf" srcId="{24B5EB1A-8253-4C4B-BAC6-488657F8D810}" destId="{C44A94E3-81CF-49AE-8848-5DAE1492BB9A}" srcOrd="0" destOrd="0" presId="urn:microsoft.com/office/officeart/2018/5/layout/IconCircleLabelList"/>
    <dgm:cxn modelId="{C86FCA69-ECFC-49C0-93EC-EFDA20094C6A}" type="presOf" srcId="{853891EA-131F-4B8C-857C-62C4F697D37A}" destId="{4563F351-9B3E-49BF-8FED-939D4589BD8B}" srcOrd="0" destOrd="0" presId="urn:microsoft.com/office/officeart/2018/5/layout/IconCircleLabelList"/>
    <dgm:cxn modelId="{462B27A6-07F6-49D6-9A3A-7E111B5A74F7}" srcId="{048D4C5E-80F4-49E2-A6F1-E523AE71C76A}" destId="{853891EA-131F-4B8C-857C-62C4F697D37A}" srcOrd="1" destOrd="0" parTransId="{AFC42BBB-E7A5-4AD1-8B50-0F80F3374229}" sibTransId="{07170399-0060-47B4-B018-426FDB6603AD}"/>
    <dgm:cxn modelId="{983102D3-361A-4C52-95CE-FAF46855E5BB}" srcId="{048D4C5E-80F4-49E2-A6F1-E523AE71C76A}" destId="{24B5EB1A-8253-4C4B-BAC6-488657F8D810}" srcOrd="0" destOrd="0" parTransId="{92D6B521-7517-4CF0-87AC-9D19DF91DB55}" sibTransId="{07F226C5-E0F9-4728-9EA4-2A8CFEE7DA08}"/>
    <dgm:cxn modelId="{9679A1E6-C6C7-4400-9B83-34C7E007A0F5}" type="presOf" srcId="{048D4C5E-80F4-49E2-A6F1-E523AE71C76A}" destId="{0F8E5252-1194-4C8C-B75B-2362C042ACDD}" srcOrd="0" destOrd="0" presId="urn:microsoft.com/office/officeart/2018/5/layout/IconCircleLabelList"/>
    <dgm:cxn modelId="{19591AD7-6556-470D-8B34-8A2C86D1E8C8}" type="presParOf" srcId="{0F8E5252-1194-4C8C-B75B-2362C042ACDD}" destId="{0FA432F2-DC63-40C8-8AAF-8E72A642392B}" srcOrd="0" destOrd="0" presId="urn:microsoft.com/office/officeart/2018/5/layout/IconCircleLabelList"/>
    <dgm:cxn modelId="{064956FB-879A-45B7-BD1D-8BA574800766}" type="presParOf" srcId="{0FA432F2-DC63-40C8-8AAF-8E72A642392B}" destId="{89C9C8CB-ED28-4708-9022-6B12F32D878D}" srcOrd="0" destOrd="0" presId="urn:microsoft.com/office/officeart/2018/5/layout/IconCircleLabelList"/>
    <dgm:cxn modelId="{8577A0B5-EDA9-4B99-B974-4BF0F9BAF2A8}" type="presParOf" srcId="{0FA432F2-DC63-40C8-8AAF-8E72A642392B}" destId="{85DED151-0078-4BA7-A21C-34D767FB37C7}" srcOrd="1" destOrd="0" presId="urn:microsoft.com/office/officeart/2018/5/layout/IconCircleLabelList"/>
    <dgm:cxn modelId="{01385417-072A-4B09-B784-E19FC4B8FFA1}" type="presParOf" srcId="{0FA432F2-DC63-40C8-8AAF-8E72A642392B}" destId="{2777736E-3088-4E86-A690-BE854A1B7E7B}" srcOrd="2" destOrd="0" presId="urn:microsoft.com/office/officeart/2018/5/layout/IconCircleLabelList"/>
    <dgm:cxn modelId="{8A69D9EC-0FFC-4AD3-95C7-B9B885650931}" type="presParOf" srcId="{0FA432F2-DC63-40C8-8AAF-8E72A642392B}" destId="{C44A94E3-81CF-49AE-8848-5DAE1492BB9A}" srcOrd="3" destOrd="0" presId="urn:microsoft.com/office/officeart/2018/5/layout/IconCircleLabelList"/>
    <dgm:cxn modelId="{F4F75565-692F-402B-AA7D-9161E7968701}" type="presParOf" srcId="{0F8E5252-1194-4C8C-B75B-2362C042ACDD}" destId="{ECAD0DDF-7865-4395-840D-CCB527EF90AF}" srcOrd="1" destOrd="0" presId="urn:microsoft.com/office/officeart/2018/5/layout/IconCircleLabelList"/>
    <dgm:cxn modelId="{C3EA09A3-F420-4813-80E9-91F6ABA8D375}" type="presParOf" srcId="{0F8E5252-1194-4C8C-B75B-2362C042ACDD}" destId="{CE420A4E-9135-4531-BE32-647862646BDF}" srcOrd="2" destOrd="0" presId="urn:microsoft.com/office/officeart/2018/5/layout/IconCircleLabelList"/>
    <dgm:cxn modelId="{6F2D888F-A7F1-4C58-A395-0532170E8AEB}" type="presParOf" srcId="{CE420A4E-9135-4531-BE32-647862646BDF}" destId="{E5F8AEAE-3895-4C85-98B7-992FA7009DD0}" srcOrd="0" destOrd="0" presId="urn:microsoft.com/office/officeart/2018/5/layout/IconCircleLabelList"/>
    <dgm:cxn modelId="{887DF03A-6D29-4371-976F-3075738C6223}" type="presParOf" srcId="{CE420A4E-9135-4531-BE32-647862646BDF}" destId="{49559C1F-416A-4FF0-95CE-095E49CBE99E}" srcOrd="1" destOrd="0" presId="urn:microsoft.com/office/officeart/2018/5/layout/IconCircleLabelList"/>
    <dgm:cxn modelId="{95B6B772-9956-4B36-AF68-6F356BF7560E}" type="presParOf" srcId="{CE420A4E-9135-4531-BE32-647862646BDF}" destId="{45F050FA-5705-401F-833E-D4F9A2E85B58}" srcOrd="2" destOrd="0" presId="urn:microsoft.com/office/officeart/2018/5/layout/IconCircleLabelList"/>
    <dgm:cxn modelId="{65DE7057-DF3E-4571-9F99-F7FBFAEF355F}" type="presParOf" srcId="{CE420A4E-9135-4531-BE32-647862646BDF}" destId="{4563F351-9B3E-49BF-8FED-939D4589BD8B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ADA101-11DD-4F53-88C7-53A08B4625B7}">
      <dsp:nvSpPr>
        <dsp:cNvPr id="0" name=""/>
        <dsp:cNvSpPr/>
      </dsp:nvSpPr>
      <dsp:spPr>
        <a:xfrm>
          <a:off x="0" y="457992"/>
          <a:ext cx="10058399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3B1F72-E6AA-420B-A591-9F3491F36E9C}">
      <dsp:nvSpPr>
        <dsp:cNvPr id="0" name=""/>
        <dsp:cNvSpPr/>
      </dsp:nvSpPr>
      <dsp:spPr>
        <a:xfrm>
          <a:off x="502920" y="29952"/>
          <a:ext cx="7040880" cy="8560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HLC</a:t>
          </a:r>
        </a:p>
      </dsp:txBody>
      <dsp:txXfrm>
        <a:off x="544710" y="71742"/>
        <a:ext cx="6957300" cy="772500"/>
      </dsp:txXfrm>
    </dsp:sp>
    <dsp:sp modelId="{68E2A2D8-2CF8-4588-A180-6D94D9E5FC51}">
      <dsp:nvSpPr>
        <dsp:cNvPr id="0" name=""/>
        <dsp:cNvSpPr/>
      </dsp:nvSpPr>
      <dsp:spPr>
        <a:xfrm>
          <a:off x="0" y="1773432"/>
          <a:ext cx="10058399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00EFC8-CD19-47D9-B447-7DEFD18EDF17}">
      <dsp:nvSpPr>
        <dsp:cNvPr id="0" name=""/>
        <dsp:cNvSpPr/>
      </dsp:nvSpPr>
      <dsp:spPr>
        <a:xfrm>
          <a:off x="502920" y="1345392"/>
          <a:ext cx="7040880" cy="8560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Campus Plans</a:t>
          </a:r>
        </a:p>
      </dsp:txBody>
      <dsp:txXfrm>
        <a:off x="544710" y="1387182"/>
        <a:ext cx="6957300" cy="772500"/>
      </dsp:txXfrm>
    </dsp:sp>
    <dsp:sp modelId="{5DCBF7A5-D5DB-406F-B7E3-0955A573FF47}">
      <dsp:nvSpPr>
        <dsp:cNvPr id="0" name=""/>
        <dsp:cNvSpPr/>
      </dsp:nvSpPr>
      <dsp:spPr>
        <a:xfrm>
          <a:off x="0" y="3088871"/>
          <a:ext cx="10058399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3B7375-502B-4C6B-8694-9A73CCE555DF}">
      <dsp:nvSpPr>
        <dsp:cNvPr id="0" name=""/>
        <dsp:cNvSpPr/>
      </dsp:nvSpPr>
      <dsp:spPr>
        <a:xfrm>
          <a:off x="502920" y="2660832"/>
          <a:ext cx="7040880" cy="8560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Staff Updates</a:t>
          </a:r>
        </a:p>
      </dsp:txBody>
      <dsp:txXfrm>
        <a:off x="544710" y="2702622"/>
        <a:ext cx="6957300" cy="7725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283AED-4C14-4608-A38D-D4ED4C0122E9}">
      <dsp:nvSpPr>
        <dsp:cNvPr id="0" name=""/>
        <dsp:cNvSpPr/>
      </dsp:nvSpPr>
      <dsp:spPr>
        <a:xfrm>
          <a:off x="0" y="457992"/>
          <a:ext cx="10058399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67D171-CD7B-44C6-A446-4B5CE51EBA94}">
      <dsp:nvSpPr>
        <dsp:cNvPr id="0" name=""/>
        <dsp:cNvSpPr/>
      </dsp:nvSpPr>
      <dsp:spPr>
        <a:xfrm>
          <a:off x="502920" y="29952"/>
          <a:ext cx="7040880" cy="8560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Criterion 1.C</a:t>
          </a:r>
        </a:p>
      </dsp:txBody>
      <dsp:txXfrm>
        <a:off x="544710" y="71742"/>
        <a:ext cx="6957300" cy="772500"/>
      </dsp:txXfrm>
    </dsp:sp>
    <dsp:sp modelId="{08FDF240-389C-4799-B70D-E022FBB923F2}">
      <dsp:nvSpPr>
        <dsp:cNvPr id="0" name=""/>
        <dsp:cNvSpPr/>
      </dsp:nvSpPr>
      <dsp:spPr>
        <a:xfrm>
          <a:off x="0" y="1773432"/>
          <a:ext cx="10058399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A89BD7-A207-44EC-9130-24EFAFDD9D3D}">
      <dsp:nvSpPr>
        <dsp:cNvPr id="0" name=""/>
        <dsp:cNvSpPr/>
      </dsp:nvSpPr>
      <dsp:spPr>
        <a:xfrm>
          <a:off x="502920" y="1345392"/>
          <a:ext cx="7040880" cy="8560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Civic Engagement</a:t>
          </a:r>
        </a:p>
      </dsp:txBody>
      <dsp:txXfrm>
        <a:off x="544710" y="1387182"/>
        <a:ext cx="6957300" cy="772500"/>
      </dsp:txXfrm>
    </dsp:sp>
    <dsp:sp modelId="{72CF3B6A-9636-4F32-A8B2-A110C2099749}">
      <dsp:nvSpPr>
        <dsp:cNvPr id="0" name=""/>
        <dsp:cNvSpPr/>
      </dsp:nvSpPr>
      <dsp:spPr>
        <a:xfrm>
          <a:off x="0" y="3088871"/>
          <a:ext cx="10058399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0E221B-54E1-477B-A3CD-0B36289FACC6}">
      <dsp:nvSpPr>
        <dsp:cNvPr id="0" name=""/>
        <dsp:cNvSpPr/>
      </dsp:nvSpPr>
      <dsp:spPr>
        <a:xfrm>
          <a:off x="502920" y="2660832"/>
          <a:ext cx="7040880" cy="8560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Demonstration of Vengage</a:t>
          </a:r>
        </a:p>
      </dsp:txBody>
      <dsp:txXfrm>
        <a:off x="544710" y="2702622"/>
        <a:ext cx="6957300" cy="7725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771669-8174-413B-BF47-61815BC52683}">
      <dsp:nvSpPr>
        <dsp:cNvPr id="0" name=""/>
        <dsp:cNvSpPr/>
      </dsp:nvSpPr>
      <dsp:spPr>
        <a:xfrm>
          <a:off x="0" y="651"/>
          <a:ext cx="6858000" cy="152362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6219C9-3435-494F-928F-C1A16822FB7A}">
      <dsp:nvSpPr>
        <dsp:cNvPr id="0" name=""/>
        <dsp:cNvSpPr/>
      </dsp:nvSpPr>
      <dsp:spPr>
        <a:xfrm>
          <a:off x="460897" y="343467"/>
          <a:ext cx="837995" cy="83799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498672-23A9-4297-AAD8-7DF23FC5B8C8}">
      <dsp:nvSpPr>
        <dsp:cNvPr id="0" name=""/>
        <dsp:cNvSpPr/>
      </dsp:nvSpPr>
      <dsp:spPr>
        <a:xfrm>
          <a:off x="1759790" y="651"/>
          <a:ext cx="5098209" cy="1523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251" tIns="161251" rIns="161251" bIns="16125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Canvas Updates</a:t>
          </a:r>
        </a:p>
      </dsp:txBody>
      <dsp:txXfrm>
        <a:off x="1759790" y="651"/>
        <a:ext cx="5098209" cy="1523627"/>
      </dsp:txXfrm>
    </dsp:sp>
    <dsp:sp modelId="{1A0B2BC5-E0FD-4A64-9904-8A6969C50B81}">
      <dsp:nvSpPr>
        <dsp:cNvPr id="0" name=""/>
        <dsp:cNvSpPr/>
      </dsp:nvSpPr>
      <dsp:spPr>
        <a:xfrm>
          <a:off x="0" y="1905186"/>
          <a:ext cx="6858000" cy="152362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DB858B-4887-4883-8307-9EF6349353B5}">
      <dsp:nvSpPr>
        <dsp:cNvPr id="0" name=""/>
        <dsp:cNvSpPr/>
      </dsp:nvSpPr>
      <dsp:spPr>
        <a:xfrm>
          <a:off x="460897" y="2248002"/>
          <a:ext cx="837995" cy="83799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9ADA4F-99FD-45F3-881B-CBC552C655C1}">
      <dsp:nvSpPr>
        <dsp:cNvPr id="0" name=""/>
        <dsp:cNvSpPr/>
      </dsp:nvSpPr>
      <dsp:spPr>
        <a:xfrm>
          <a:off x="1759790" y="1905186"/>
          <a:ext cx="5098209" cy="1523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251" tIns="161251" rIns="161251" bIns="16125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Professional Development</a:t>
          </a:r>
        </a:p>
      </dsp:txBody>
      <dsp:txXfrm>
        <a:off x="1759790" y="1905186"/>
        <a:ext cx="5098209" cy="1523627"/>
      </dsp:txXfrm>
    </dsp:sp>
    <dsp:sp modelId="{20604373-EADF-4FFC-80EB-024A4489F3D0}">
      <dsp:nvSpPr>
        <dsp:cNvPr id="0" name=""/>
        <dsp:cNvSpPr/>
      </dsp:nvSpPr>
      <dsp:spPr>
        <a:xfrm>
          <a:off x="0" y="3809720"/>
          <a:ext cx="6858000" cy="152362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E701FD-E9C4-4BCF-B3E7-5B37C969C58D}">
      <dsp:nvSpPr>
        <dsp:cNvPr id="0" name=""/>
        <dsp:cNvSpPr/>
      </dsp:nvSpPr>
      <dsp:spPr>
        <a:xfrm>
          <a:off x="460897" y="4152537"/>
          <a:ext cx="837995" cy="83799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761871-3471-4CC8-86F0-2148C9629C95}">
      <dsp:nvSpPr>
        <dsp:cNvPr id="0" name=""/>
        <dsp:cNvSpPr/>
      </dsp:nvSpPr>
      <dsp:spPr>
        <a:xfrm>
          <a:off x="1759790" y="3809720"/>
          <a:ext cx="5098209" cy="1523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251" tIns="161251" rIns="161251" bIns="16125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Block Scheduling</a:t>
          </a:r>
        </a:p>
      </dsp:txBody>
      <dsp:txXfrm>
        <a:off x="1759790" y="3809720"/>
        <a:ext cx="5098209" cy="15236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C9C8CB-ED28-4708-9022-6B12F32D878D}">
      <dsp:nvSpPr>
        <dsp:cNvPr id="0" name=""/>
        <dsp:cNvSpPr/>
      </dsp:nvSpPr>
      <dsp:spPr>
        <a:xfrm>
          <a:off x="1816199" y="124811"/>
          <a:ext cx="2196000" cy="219600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DED151-0078-4BA7-A21C-34D767FB37C7}">
      <dsp:nvSpPr>
        <dsp:cNvPr id="0" name=""/>
        <dsp:cNvSpPr/>
      </dsp:nvSpPr>
      <dsp:spPr>
        <a:xfrm>
          <a:off x="2284199" y="592811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4A94E3-81CF-49AE-8848-5DAE1492BB9A}">
      <dsp:nvSpPr>
        <dsp:cNvPr id="0" name=""/>
        <dsp:cNvSpPr/>
      </dsp:nvSpPr>
      <dsp:spPr>
        <a:xfrm>
          <a:off x="1114199" y="3004812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Title V Updates</a:t>
          </a:r>
        </a:p>
      </dsp:txBody>
      <dsp:txXfrm>
        <a:off x="1114199" y="3004812"/>
        <a:ext cx="3600000" cy="720000"/>
      </dsp:txXfrm>
    </dsp:sp>
    <dsp:sp modelId="{E5F8AEAE-3895-4C85-98B7-992FA7009DD0}">
      <dsp:nvSpPr>
        <dsp:cNvPr id="0" name=""/>
        <dsp:cNvSpPr/>
      </dsp:nvSpPr>
      <dsp:spPr>
        <a:xfrm>
          <a:off x="6046199" y="124811"/>
          <a:ext cx="2196000" cy="219600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559C1F-416A-4FF0-95CE-095E49CBE99E}">
      <dsp:nvSpPr>
        <dsp:cNvPr id="0" name=""/>
        <dsp:cNvSpPr/>
      </dsp:nvSpPr>
      <dsp:spPr>
        <a:xfrm>
          <a:off x="6514199" y="592811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63F351-9B3E-49BF-8FED-939D4589BD8B}">
      <dsp:nvSpPr>
        <dsp:cNvPr id="0" name=""/>
        <dsp:cNvSpPr/>
      </dsp:nvSpPr>
      <dsp:spPr>
        <a:xfrm>
          <a:off x="5344199" y="3004812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Starlink Professional Development</a:t>
          </a:r>
        </a:p>
      </dsp:txBody>
      <dsp:txXfrm>
        <a:off x="5344199" y="3004812"/>
        <a:ext cx="36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1/15/2021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1/15/2021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tallized.it/forum/viewtopic.php?t=13176" TargetMode="Externa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iantart.com/javaleaf/art/Coffee-Gif-690891725" TargetMode="Externa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bstract image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>
            <a:normAutofit fontScale="90000"/>
          </a:bodyPr>
          <a:lstStyle/>
          <a:p>
            <a:r>
              <a:rPr lang="en-US" sz="4400">
                <a:solidFill>
                  <a:schemeClr val="tx1"/>
                </a:solidFill>
              </a:rPr>
              <a:t>Donnelly college wide workshop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3995988"/>
            <a:ext cx="4775075" cy="55965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January 19, 2021</a:t>
            </a:r>
          </a:p>
        </p:txBody>
      </p:sp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3378F-672A-475E-8630-ABBEA2AE9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STAFF DISMISSED</a:t>
            </a:r>
          </a:p>
        </p:txBody>
      </p:sp>
      <p:pic>
        <p:nvPicPr>
          <p:cNvPr id="5" name="Content Placeholder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3E1162FF-2013-4AF7-A0DB-B471BC123D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644726" y="1821323"/>
            <a:ext cx="6885246" cy="337377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4AA30C-3705-4DEE-B734-DE30DD67C0C5}"/>
              </a:ext>
            </a:extLst>
          </p:cNvPr>
          <p:cNvSpPr txBox="1"/>
          <p:nvPr/>
        </p:nvSpPr>
        <p:spPr>
          <a:xfrm>
            <a:off x="2774269" y="5153484"/>
            <a:ext cx="60516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www.metallized.it/forum/viewtopic.php?t=13176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nd/3.0/"/>
              </a:rPr>
              <a:t>CC BY-NC-ND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399114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B3216-CA22-4D54-B3A1-AECC2940F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/>
          <a:p>
            <a:r>
              <a:rPr lang="en-US"/>
              <a:t>FACULTY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D49C967-BD2C-47C1-9A90-69FF871F94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9482317"/>
              </p:ext>
            </p:extLst>
          </p:nvPr>
        </p:nvGraphicFramePr>
        <p:xfrm>
          <a:off x="685800" y="609600"/>
          <a:ext cx="68580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8952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E2598-420B-4F86-A915-CD65826E3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anchor="ctr">
            <a:normAutofit/>
          </a:bodyPr>
          <a:lstStyle/>
          <a:p>
            <a:r>
              <a:rPr lang="en-US"/>
              <a:t>Melissa Lenos, Title V Project Director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3DF45B6-D864-4327-B392-B5D74E7524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3609119"/>
              </p:ext>
            </p:extLst>
          </p:nvPr>
        </p:nvGraphicFramePr>
        <p:xfrm>
          <a:off x="1066800" y="2103120"/>
          <a:ext cx="10058400" cy="3849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20420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>
            <a:extLst>
              <a:ext uri="{FF2B5EF4-FFF2-40B4-BE49-F238E27FC236}">
                <a16:creationId xmlns:a16="http://schemas.microsoft.com/office/drawing/2014/main" id="{728BA296-B1F0-414C-A801-86BFD95883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8899" r="3079" b="-1"/>
          <a:stretch/>
        </p:blipFill>
        <p:spPr>
          <a:xfrm>
            <a:off x="228599" y="237744"/>
            <a:ext cx="7696201" cy="63825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DF65F4-5F56-405F-A726-9AD261F1A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rmAutofit/>
          </a:bodyPr>
          <a:lstStyle/>
          <a:p>
            <a:r>
              <a:rPr lang="en-US"/>
              <a:t>Team Building Event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BF5D1E-9532-4C65-A475-E8A63A5D0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Joe and Ana</a:t>
            </a:r>
          </a:p>
        </p:txBody>
      </p:sp>
    </p:spTree>
    <p:extLst>
      <p:ext uri="{BB962C8B-B14F-4D97-AF65-F5344CB8AC3E}">
        <p14:creationId xmlns:p14="http://schemas.microsoft.com/office/powerpoint/2010/main" val="194107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81271-CC76-4AF8-8D58-16BE2A1E6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/>
          <a:p>
            <a:r>
              <a:rPr lang="en-US"/>
              <a:t>Faculty Senate Meeting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75AA147-3424-4F95-93D9-2AEE36AC6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63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E04D3-DBB9-42CB-8873-AE415F40F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/>
          <a:p>
            <a:r>
              <a:rPr lang="en-US"/>
              <a:t>welcome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9352C0-DDCE-48C2-AD48-F30835189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/>
          <a:p>
            <a:r>
              <a:rPr lang="en-US"/>
              <a:t>Introduction of new staff</a:t>
            </a:r>
          </a:p>
        </p:txBody>
      </p:sp>
    </p:spTree>
    <p:extLst>
      <p:ext uri="{BB962C8B-B14F-4D97-AF65-F5344CB8AC3E}">
        <p14:creationId xmlns:p14="http://schemas.microsoft.com/office/powerpoint/2010/main" val="3653565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49D72-7530-4A69-92C1-13D8BBF74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President’s report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B8D9C1-5798-4C1D-80C8-D61C151F8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3060" y="4320209"/>
            <a:ext cx="8939784" cy="938323"/>
          </a:xfrm>
        </p:spPr>
        <p:txBody>
          <a:bodyPr>
            <a:noAutofit/>
          </a:bodyPr>
          <a:lstStyle/>
          <a:p>
            <a:r>
              <a:rPr lang="en-US" sz="2400"/>
              <a:t>Monsignor </a:t>
            </a:r>
            <a:r>
              <a:rPr lang="en-US" sz="2400" err="1"/>
              <a:t>Swetland</a:t>
            </a:r>
            <a:endParaRPr lang="en-US" sz="2400"/>
          </a:p>
          <a:p>
            <a:r>
              <a:rPr lang="en-US" sz="2400"/>
              <a:t>8:45-9:15 am</a:t>
            </a:r>
          </a:p>
        </p:txBody>
      </p:sp>
    </p:spTree>
    <p:extLst>
      <p:ext uri="{BB962C8B-B14F-4D97-AF65-F5344CB8AC3E}">
        <p14:creationId xmlns:p14="http://schemas.microsoft.com/office/powerpoint/2010/main" val="2754803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725D6-EAE0-44AB-8905-0B5D7EEA6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anchor="ctr">
            <a:normAutofit/>
          </a:bodyPr>
          <a:lstStyle/>
          <a:p>
            <a:r>
              <a:rPr lang="en-US"/>
              <a:t>College Updates From Your VPs</a:t>
            </a:r>
            <a:br>
              <a:rPr lang="en-US"/>
            </a:br>
            <a:r>
              <a:rPr lang="en-US"/>
              <a:t>9:15-9:45 am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39C5524-CA43-4FD8-8B6D-D28CCF02BE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7279417"/>
              </p:ext>
            </p:extLst>
          </p:nvPr>
        </p:nvGraphicFramePr>
        <p:xfrm>
          <a:off x="1066800" y="2103120"/>
          <a:ext cx="10058400" cy="3849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77465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DE56E-17A8-4A43-98FE-B5ADF1D6C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anchor="ctr">
            <a:normAutofit/>
          </a:bodyPr>
          <a:lstStyle/>
          <a:p>
            <a:r>
              <a:rPr lang="en-US"/>
              <a:t>Assessment Day</a:t>
            </a:r>
            <a:br>
              <a:rPr lang="en-US"/>
            </a:br>
            <a:r>
              <a:rPr lang="en-US"/>
              <a:t>9:45-11:00 am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597147C-A7D2-462A-9F74-DA757F0EC5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0824991"/>
              </p:ext>
            </p:extLst>
          </p:nvPr>
        </p:nvGraphicFramePr>
        <p:xfrm>
          <a:off x="1066800" y="2103120"/>
          <a:ext cx="10058400" cy="3849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95210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076682-1CEF-42B2-8D7B-7DA23751E672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EA0CBEF-4971-478A-8B64-EBAC999018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478775"/>
              </p:ext>
            </p:extLst>
          </p:nvPr>
        </p:nvGraphicFramePr>
        <p:xfrm>
          <a:off x="685800" y="1130300"/>
          <a:ext cx="9292093" cy="53557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56603">
                  <a:extLst>
                    <a:ext uri="{9D8B030D-6E8A-4147-A177-3AD203B41FA5}">
                      <a16:colId xmlns:a16="http://schemas.microsoft.com/office/drawing/2014/main" val="3765068457"/>
                    </a:ext>
                  </a:extLst>
                </a:gridCol>
                <a:gridCol w="2635490">
                  <a:extLst>
                    <a:ext uri="{9D8B030D-6E8A-4147-A177-3AD203B41FA5}">
                      <a16:colId xmlns:a16="http://schemas.microsoft.com/office/drawing/2014/main" val="2692579117"/>
                    </a:ext>
                  </a:extLst>
                </a:gridCol>
              </a:tblGrid>
              <a:tr h="431917">
                <a:tc>
                  <a:txBody>
                    <a:bodyPr/>
                    <a:lstStyle/>
                    <a:p>
                      <a:pPr>
                        <a:spcAft>
                          <a:spcPts val="2250"/>
                        </a:spcAft>
                      </a:pPr>
                      <a:r>
                        <a:rPr lang="en-US" sz="1000">
                          <a:effectLst/>
                        </a:rPr>
                        <a:t>Martin Luther King Day - College Closed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2250"/>
                        </a:spcAft>
                      </a:pPr>
                      <a:r>
                        <a:rPr lang="en-US" sz="1000">
                          <a:effectLst/>
                        </a:rPr>
                        <a:t>January 18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val="1513374481"/>
                  </a:ext>
                </a:extLst>
              </a:tr>
              <a:tr h="4319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College Workshop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January 19 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val="2119431413"/>
                  </a:ext>
                </a:extLst>
              </a:tr>
              <a:tr h="4319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Day and Evening Classes Begin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January 27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val="1253753926"/>
                  </a:ext>
                </a:extLst>
              </a:tr>
              <a:tr h="4319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Last Day for Schedule Changes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February 3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val="58152073"/>
                  </a:ext>
                </a:extLst>
              </a:tr>
              <a:tr h="4319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Summary Attendance Due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February 10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val="357650991"/>
                  </a:ext>
                </a:extLst>
              </a:tr>
              <a:tr h="4319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Common Read Research Panel Discussion (11am)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February 17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val="2665623226"/>
                  </a:ext>
                </a:extLst>
              </a:tr>
              <a:tr h="4319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Common Read-Dr. Mona Hanna-Attisha (Virtual Visit)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March 2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val="3731628612"/>
                  </a:ext>
                </a:extLst>
              </a:tr>
              <a:tr h="431917"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Pi Day (11am)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March 11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val="2835919754"/>
                  </a:ext>
                </a:extLst>
              </a:tr>
              <a:tr h="4319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Quarter Ends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March 13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val="1905497103"/>
                  </a:ext>
                </a:extLst>
              </a:tr>
              <a:tr h="4319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Feast of St. Joseph-St. Joseph Table and Luncheon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March 19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val="3738194579"/>
                  </a:ext>
                </a:extLst>
              </a:tr>
              <a:tr h="4319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Mid-Term Grades Due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March 21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val="1194772312"/>
                  </a:ext>
                </a:extLst>
              </a:tr>
              <a:tr h="6046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Mid-Semester Classes Start</a:t>
                      </a:r>
                      <a:endParaRPr lang="en-US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Mock Interviews (day and evening)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March 22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val="228368272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10DD751-5501-4100-8376-2A6F42EB2D0A}"/>
              </a:ext>
            </a:extLst>
          </p:cNvPr>
          <p:cNvSpPr txBox="1"/>
          <p:nvPr/>
        </p:nvSpPr>
        <p:spPr>
          <a:xfrm>
            <a:off x="927100" y="5969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SPRING 2021 DATES</a:t>
            </a:r>
          </a:p>
        </p:txBody>
      </p:sp>
    </p:spTree>
    <p:extLst>
      <p:ext uri="{BB962C8B-B14F-4D97-AF65-F5344CB8AC3E}">
        <p14:creationId xmlns:p14="http://schemas.microsoft.com/office/powerpoint/2010/main" val="783219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730386-78E3-4F59-B495-711F78929CB3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6B98D7E-6CE5-4572-A2B8-7A338FED6C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7908754"/>
              </p:ext>
            </p:extLst>
          </p:nvPr>
        </p:nvGraphicFramePr>
        <p:xfrm>
          <a:off x="533400" y="469900"/>
          <a:ext cx="11165850" cy="57347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82925">
                  <a:extLst>
                    <a:ext uri="{9D8B030D-6E8A-4147-A177-3AD203B41FA5}">
                      <a16:colId xmlns:a16="http://schemas.microsoft.com/office/drawing/2014/main" val="2742207253"/>
                    </a:ext>
                  </a:extLst>
                </a:gridCol>
                <a:gridCol w="5582925">
                  <a:extLst>
                    <a:ext uri="{9D8B030D-6E8A-4147-A177-3AD203B41FA5}">
                      <a16:colId xmlns:a16="http://schemas.microsoft.com/office/drawing/2014/main" val="1724526886"/>
                    </a:ext>
                  </a:extLst>
                </a:gridCol>
              </a:tblGrid>
              <a:tr h="4778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Easter Break - College Closed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April 1-5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val="3155910132"/>
                  </a:ext>
                </a:extLst>
              </a:tr>
              <a:tr h="4778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Classes Resume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April 6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val="464282810"/>
                  </a:ext>
                </a:extLst>
              </a:tr>
              <a:tr h="4778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Multi-cultural Fest (Noon)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April 9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val="72599618"/>
                  </a:ext>
                </a:extLst>
              </a:tr>
              <a:tr h="4778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Career Fair 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(Week of April 12</a:t>
                      </a:r>
                      <a:r>
                        <a:rPr lang="en-US" sz="1000" baseline="30000">
                          <a:effectLst/>
                        </a:rPr>
                        <a:t>th</a:t>
                      </a:r>
                      <a:r>
                        <a:rPr lang="en-US" sz="1000">
                          <a:effectLst/>
                        </a:rPr>
                        <a:t>)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val="350755453"/>
                  </a:ext>
                </a:extLst>
              </a:tr>
              <a:tr h="4778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Common Read Event-Earth Day/dime release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April 22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val="723126400"/>
                  </a:ext>
                </a:extLst>
              </a:tr>
              <a:tr h="4778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Last Day for Students to Withdraw from Classes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April 23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val="1397837285"/>
                  </a:ext>
                </a:extLst>
              </a:tr>
              <a:tr h="4778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Assessment Day (Alternate Class Assignments)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April 30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val="4022554642"/>
                  </a:ext>
                </a:extLst>
              </a:tr>
              <a:tr h="4778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Final Exams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May 12-14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val="934410590"/>
                  </a:ext>
                </a:extLst>
              </a:tr>
              <a:tr h="4778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Invocation and Commendation Ceremony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May 13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val="4275085575"/>
                  </a:ext>
                </a:extLst>
              </a:tr>
              <a:tr h="4778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Semester Ends at 10:00 p.m.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May 14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val="1220755095"/>
                  </a:ext>
                </a:extLst>
              </a:tr>
              <a:tr h="4778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Commencement (9am Savior Pastoral Center)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May 15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val="2237137323"/>
                  </a:ext>
                </a:extLst>
              </a:tr>
              <a:tr h="4778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Grades Due by 11:59 p.m.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May 16</a:t>
                      </a:r>
                      <a:endParaRPr lang="en-US">
                        <a:effectLst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val="119627279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E1B1262-06A2-4761-AC1F-4A477103443E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10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03F5B0B0-101C-4FCC-B2EC-78C6B53A1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anchor="ctr">
            <a:normAutofit/>
          </a:bodyPr>
          <a:lstStyle/>
          <a:p>
            <a:r>
              <a:rPr lang="en-US"/>
              <a:t>BREAK</a:t>
            </a:r>
            <a:br>
              <a:rPr lang="en-US"/>
            </a:br>
            <a:r>
              <a:rPr lang="en-US"/>
              <a:t>11:00-11:15 am</a:t>
            </a:r>
          </a:p>
        </p:txBody>
      </p:sp>
      <p:pic>
        <p:nvPicPr>
          <p:cNvPr id="10" name="Content Placeholder 9" descr="A cup of tea&#10;&#10;Description automatically generated with low confidence">
            <a:extLst>
              <a:ext uri="{FF2B5EF4-FFF2-40B4-BE49-F238E27FC236}">
                <a16:creationId xmlns:a16="http://schemas.microsoft.com/office/drawing/2014/main" id="{A459F76F-4C36-4F33-8881-D858D7CC65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/>
        </p:blipFill>
        <p:spPr>
          <a:xfrm>
            <a:off x="4171188" y="2103120"/>
            <a:ext cx="3849624" cy="3849624"/>
          </a:xfr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5BCE85-7174-4B58-A587-C0DD293D0C18}"/>
              </a:ext>
            </a:extLst>
          </p:cNvPr>
          <p:cNvSpPr txBox="1"/>
          <p:nvPr/>
        </p:nvSpPr>
        <p:spPr>
          <a:xfrm>
            <a:off x="5481334" y="5752689"/>
            <a:ext cx="253947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deviantart.com/javaleaf/art/Coffee-Gif-6908917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613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42496-48E9-45CC-B370-13542EFD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Assessment Discussion</a:t>
            </a:r>
            <a:br>
              <a:rPr lang="en-US"/>
            </a:br>
            <a:r>
              <a:rPr lang="en-US" sz="2700"/>
              <a:t>11:15-12:00 pm</a:t>
            </a:r>
          </a:p>
        </p:txBody>
      </p:sp>
    </p:spTree>
    <p:extLst>
      <p:ext uri="{BB962C8B-B14F-4D97-AF65-F5344CB8AC3E}">
        <p14:creationId xmlns:p14="http://schemas.microsoft.com/office/powerpoint/2010/main" val="21750422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al 5_01_Win32" id="{77344C68-A3F1-476B-8680-97D7F429B46B}" vid="{89780073-58E8-4DFF-BF29-BA99F805284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65C48F8C6E394DA62D2560BC9FCB77" ma:contentTypeVersion="13" ma:contentTypeDescription="Create a new document." ma:contentTypeScope="" ma:versionID="fea8f98600f44e59704c6072e72752a1">
  <xsd:schema xmlns:xsd="http://www.w3.org/2001/XMLSchema" xmlns:xs="http://www.w3.org/2001/XMLSchema" xmlns:p="http://schemas.microsoft.com/office/2006/metadata/properties" xmlns:ns3="3af42383-9c11-455d-b8bc-0d02f617c199" xmlns:ns4="8753117f-1a70-434a-875d-928b6f0b3f5c" targetNamespace="http://schemas.microsoft.com/office/2006/metadata/properties" ma:root="true" ma:fieldsID="5afb409b6d9886c259a417f16ee3b5c8" ns3:_="" ns4:_="">
    <xsd:import namespace="3af42383-9c11-455d-b8bc-0d02f617c199"/>
    <xsd:import namespace="8753117f-1a70-434a-875d-928b6f0b3f5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f42383-9c11-455d-b8bc-0d02f617c1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53117f-1a70-434a-875d-928b6f0b3f5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3af42383-9c11-455d-b8bc-0d02f617c199" xsi:nil="true"/>
  </documentManagement>
</p:properties>
</file>

<file path=customXml/itemProps1.xml><?xml version="1.0" encoding="utf-8"?>
<ds:datastoreItem xmlns:ds="http://schemas.openxmlformats.org/officeDocument/2006/customXml" ds:itemID="{CDB58277-F8DF-46FF-84EC-EF41B835E69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BC810D2-34D8-4879-9307-E717351779CB}">
  <ds:schemaRefs>
    <ds:schemaRef ds:uri="3af42383-9c11-455d-b8bc-0d02f617c199"/>
    <ds:schemaRef ds:uri="8753117f-1a70-434a-875d-928b6f0b3f5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37651BA-F45C-4845-9AB3-E0A65B39F5E1}">
  <ds:schemaRefs>
    <ds:schemaRef ds:uri="3af42383-9c11-455d-b8bc-0d02f617c199"/>
    <ds:schemaRef ds:uri="8753117f-1a70-434a-875d-928b6f0b3f5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SavonVTI</vt:lpstr>
      <vt:lpstr>Donnelly college wide workshop</vt:lpstr>
      <vt:lpstr>welcome</vt:lpstr>
      <vt:lpstr>President’s report</vt:lpstr>
      <vt:lpstr>College Updates From Your VPs 9:15-9:45 am</vt:lpstr>
      <vt:lpstr>Assessment Day 9:45-11:00 am</vt:lpstr>
      <vt:lpstr>PowerPoint Presentation</vt:lpstr>
      <vt:lpstr>PowerPoint Presentation</vt:lpstr>
      <vt:lpstr>BREAK 11:00-11:15 am</vt:lpstr>
      <vt:lpstr>Assessment Discussion 11:15-12:00 pm</vt:lpstr>
      <vt:lpstr>STAFF DISMISSED</vt:lpstr>
      <vt:lpstr>FACULTY</vt:lpstr>
      <vt:lpstr>Melissa Lenos, Title V Project Director</vt:lpstr>
      <vt:lpstr>Team Building Event</vt:lpstr>
      <vt:lpstr>Faculty Senate Meeting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Donnelly college wide workshop</dc:title>
  <dc:creator>Annie Dreher</dc:creator>
  <cp:revision>1</cp:revision>
  <dcterms:created xsi:type="dcterms:W3CDTF">2021-01-14T22:33:34Z</dcterms:created>
  <dcterms:modified xsi:type="dcterms:W3CDTF">2021-01-15T15:27:01Z</dcterms:modified>
</cp:coreProperties>
</file>