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F3F24A-3D4A-487C-92B6-B8C6EC52783A}" v="121" dt="2023-05-15T13:41:35.027"/>
    <p1510:client id="{7E66A7FC-548A-56DC-6302-E5F805AB1754}" v="180" dt="2023-05-15T13:55:41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4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8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6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0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7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5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3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67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SLO Day Spring 23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F7C0-835E-6D97-A4CE-D7AAE41D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Spring 23 Data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2250E-FCAD-1D8A-6FB7-EFBC44F0D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378 data points</a:t>
            </a:r>
          </a:p>
          <a:p>
            <a:r>
              <a:rPr lang="en-US">
                <a:cs typeface="Calibri"/>
              </a:rPr>
              <a:t>2. Information Literacy</a:t>
            </a:r>
          </a:p>
          <a:p>
            <a:pPr lvl="1"/>
            <a:r>
              <a:rPr lang="en-US">
                <a:cs typeface="Calibri"/>
              </a:rPr>
              <a:t>18 at Benchmark</a:t>
            </a:r>
          </a:p>
          <a:p>
            <a:pPr lvl="1"/>
            <a:r>
              <a:rPr lang="en-US">
                <a:cs typeface="Calibri"/>
              </a:rPr>
              <a:t>53 at Milestone 1 </a:t>
            </a:r>
          </a:p>
          <a:p>
            <a:pPr lvl="1"/>
            <a:r>
              <a:rPr lang="en-US">
                <a:cs typeface="Calibri"/>
              </a:rPr>
              <a:t>13 at Milestone 2</a:t>
            </a:r>
          </a:p>
          <a:p>
            <a:pPr lvl="1"/>
            <a:r>
              <a:rPr lang="en-US">
                <a:cs typeface="Calibri"/>
              </a:rPr>
              <a:t>0 at Capstone</a:t>
            </a:r>
          </a:p>
          <a:p>
            <a:r>
              <a:rPr lang="en-US">
                <a:cs typeface="Calibri"/>
              </a:rPr>
              <a:t>7. Values</a:t>
            </a:r>
          </a:p>
          <a:p>
            <a:pPr lvl="1"/>
            <a:r>
              <a:rPr lang="en-US">
                <a:cs typeface="Calibri"/>
              </a:rPr>
              <a:t>3 at Benchmark</a:t>
            </a:r>
          </a:p>
          <a:p>
            <a:pPr lvl="1"/>
            <a:r>
              <a:rPr lang="en-US">
                <a:cs typeface="Calibri"/>
              </a:rPr>
              <a:t>10 at Milestone 1</a:t>
            </a:r>
          </a:p>
          <a:p>
            <a:pPr lvl="1"/>
            <a:r>
              <a:rPr lang="en-US">
                <a:cs typeface="Calibri"/>
              </a:rPr>
              <a:t>8 at Milestone 2</a:t>
            </a:r>
          </a:p>
          <a:p>
            <a:pPr lvl="1"/>
            <a:r>
              <a:rPr lang="en-US">
                <a:cs typeface="Calibri"/>
              </a:rPr>
              <a:t>0 at Capstone</a:t>
            </a:r>
          </a:p>
        </p:txBody>
      </p:sp>
    </p:spTree>
    <p:extLst>
      <p:ext uri="{BB962C8B-B14F-4D97-AF65-F5344CB8AC3E}">
        <p14:creationId xmlns:p14="http://schemas.microsoft.com/office/powerpoint/2010/main" val="186690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806F-8C5D-EC66-9F2C-259704A5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SLO Day Schedule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0BF1-404F-A47A-F3BF-8214B8A3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9 am Event center</a:t>
            </a:r>
          </a:p>
          <a:p>
            <a:r>
              <a:rPr lang="en-US">
                <a:ea typeface="Calibri"/>
                <a:cs typeface="Calibri"/>
              </a:rPr>
              <a:t>Results of this academic year's data</a:t>
            </a:r>
          </a:p>
          <a:p>
            <a:r>
              <a:rPr lang="en-US">
                <a:ea typeface="Calibri"/>
                <a:cs typeface="Calibri"/>
              </a:rPr>
              <a:t>Update on data from Fall 21 to Spring 22</a:t>
            </a:r>
          </a:p>
          <a:p>
            <a:r>
              <a:rPr lang="en-US">
                <a:ea typeface="Calibri"/>
                <a:cs typeface="Calibri"/>
              </a:rPr>
              <a:t>Focus groups</a:t>
            </a:r>
          </a:p>
          <a:p>
            <a:r>
              <a:rPr lang="en-US">
                <a:ea typeface="Calibri"/>
                <a:cs typeface="Calibri"/>
              </a:rPr>
              <a:t>11:30 am-12:30 pm break for lunch</a:t>
            </a:r>
          </a:p>
          <a:p>
            <a:r>
              <a:rPr lang="en-US">
                <a:ea typeface="Calibri"/>
                <a:cs typeface="Calibri"/>
              </a:rPr>
              <a:t>Individual development plans</a:t>
            </a:r>
          </a:p>
        </p:txBody>
      </p:sp>
    </p:spTree>
    <p:extLst>
      <p:ext uri="{BB962C8B-B14F-4D97-AF65-F5344CB8AC3E}">
        <p14:creationId xmlns:p14="http://schemas.microsoft.com/office/powerpoint/2010/main" val="21592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78369-79F4-FA56-4CEA-7E55B6C8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alibri"/>
                <a:ea typeface="Calibri"/>
                <a:cs typeface="Calibri"/>
              </a:rPr>
              <a:t>1. Communication Skills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3526-C6A8-548D-9CD9-A5A773A8E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pic>
        <p:nvPicPr>
          <p:cNvPr id="4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3929409D-1253-70F4-9545-F6EEBE6B6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958" y="1964970"/>
            <a:ext cx="6103495" cy="385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9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EE15E-03E2-65F7-899B-5F484968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2. Technology and Information Literacy</a:t>
            </a:r>
            <a:endParaRPr lang="en-US"/>
          </a:p>
        </p:txBody>
      </p:sp>
      <p:pic>
        <p:nvPicPr>
          <p:cNvPr id="8" name="Picture 8" descr="Chart, pie chart&#10;&#10;Description automatically generated">
            <a:extLst>
              <a:ext uri="{FF2B5EF4-FFF2-40B4-BE49-F238E27FC236}">
                <a16:creationId xmlns:a16="http://schemas.microsoft.com/office/drawing/2014/main" id="{304EA6F1-769C-7107-BAB1-39B479BF09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814" y="1825625"/>
            <a:ext cx="6904371" cy="4351338"/>
          </a:xfrm>
        </p:spPr>
      </p:pic>
    </p:spTree>
    <p:extLst>
      <p:ext uri="{BB962C8B-B14F-4D97-AF65-F5344CB8AC3E}">
        <p14:creationId xmlns:p14="http://schemas.microsoft.com/office/powerpoint/2010/main" val="332216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F48BB-D646-D22D-09FC-B62E0576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3. Symbolic Problem Solving</a:t>
            </a:r>
            <a:endParaRPr lang="en-US"/>
          </a:p>
        </p:txBody>
      </p:sp>
      <p:pic>
        <p:nvPicPr>
          <p:cNvPr id="4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1188D93E-D32C-A551-6878-58354B329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814" y="1825625"/>
            <a:ext cx="6904371" cy="4351338"/>
          </a:xfrm>
        </p:spPr>
      </p:pic>
    </p:spTree>
    <p:extLst>
      <p:ext uri="{BB962C8B-B14F-4D97-AF65-F5344CB8AC3E}">
        <p14:creationId xmlns:p14="http://schemas.microsoft.com/office/powerpoint/2010/main" val="209260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68928-F226-E044-489B-9282F25F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4. Analytical Thinking</a:t>
            </a:r>
            <a:endParaRPr lang="en-US"/>
          </a:p>
        </p:txBody>
      </p:sp>
      <p:pic>
        <p:nvPicPr>
          <p:cNvPr id="13" name="Picture 13" descr="Chart, pie chart&#10;&#10;Description automatically generated">
            <a:extLst>
              <a:ext uri="{FF2B5EF4-FFF2-40B4-BE49-F238E27FC236}">
                <a16:creationId xmlns:a16="http://schemas.microsoft.com/office/drawing/2014/main" id="{2EB65027-05AA-7731-C09D-E42D1FEF7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814" y="1825625"/>
            <a:ext cx="6904371" cy="4351338"/>
          </a:xfrm>
        </p:spPr>
      </p:pic>
    </p:spTree>
    <p:extLst>
      <p:ext uri="{BB962C8B-B14F-4D97-AF65-F5344CB8AC3E}">
        <p14:creationId xmlns:p14="http://schemas.microsoft.com/office/powerpoint/2010/main" val="413805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1E9EA-0A4C-7A7F-F20B-8D49D354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5. Personal and Interpersonal Skills</a:t>
            </a:r>
            <a:endParaRPr lang="en-US"/>
          </a:p>
        </p:txBody>
      </p:sp>
      <p:pic>
        <p:nvPicPr>
          <p:cNvPr id="4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0AE8412B-989F-3289-CAC0-4AAC9B58D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814" y="1825625"/>
            <a:ext cx="6904371" cy="4351338"/>
          </a:xfrm>
        </p:spPr>
      </p:pic>
    </p:spTree>
    <p:extLst>
      <p:ext uri="{BB962C8B-B14F-4D97-AF65-F5344CB8AC3E}">
        <p14:creationId xmlns:p14="http://schemas.microsoft.com/office/powerpoint/2010/main" val="372765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BC35-F26C-66DE-5C5E-49AEB194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6. Academic Inquiry</a:t>
            </a:r>
            <a:endParaRPr lang="en-US"/>
          </a:p>
        </p:txBody>
      </p:sp>
      <p:pic>
        <p:nvPicPr>
          <p:cNvPr id="4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A0249113-85F6-0113-1F25-07E9B02546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814" y="1825625"/>
            <a:ext cx="6904371" cy="4351338"/>
          </a:xfrm>
        </p:spPr>
      </p:pic>
    </p:spTree>
    <p:extLst>
      <p:ext uri="{BB962C8B-B14F-4D97-AF65-F5344CB8AC3E}">
        <p14:creationId xmlns:p14="http://schemas.microsoft.com/office/powerpoint/2010/main" val="350976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316F-45AD-B48E-46C9-82493C73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7. Values</a:t>
            </a:r>
            <a:endParaRPr lang="en-US"/>
          </a:p>
        </p:txBody>
      </p:sp>
      <p:pic>
        <p:nvPicPr>
          <p:cNvPr id="4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20A03B31-A59B-D4BE-92A5-0D58B00BB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814" y="1825625"/>
            <a:ext cx="6904371" cy="4351338"/>
          </a:xfrm>
        </p:spPr>
      </p:pic>
    </p:spTree>
    <p:extLst>
      <p:ext uri="{BB962C8B-B14F-4D97-AF65-F5344CB8AC3E}">
        <p14:creationId xmlns:p14="http://schemas.microsoft.com/office/powerpoint/2010/main" val="374405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SLO Day Spring 23</vt:lpstr>
      <vt:lpstr>SLO Day Schedule</vt:lpstr>
      <vt:lpstr>1. Communication Skills</vt:lpstr>
      <vt:lpstr>2. Technology and Information Literacy</vt:lpstr>
      <vt:lpstr>3. Symbolic Problem Solving</vt:lpstr>
      <vt:lpstr>4. Analytical Thinking</vt:lpstr>
      <vt:lpstr>5. Personal and Interpersonal Skills</vt:lpstr>
      <vt:lpstr>6. Academic Inquiry</vt:lpstr>
      <vt:lpstr>7. Values</vt:lpstr>
      <vt:lpstr>Spring 23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2023-05-15T13:34:19Z</dcterms:created>
  <dcterms:modified xsi:type="dcterms:W3CDTF">2023-08-16T20:19:53Z</dcterms:modified>
</cp:coreProperties>
</file>