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4" r:id="rId5"/>
    <p:sldId id="279" r:id="rId6"/>
    <p:sldId id="260" r:id="rId7"/>
    <p:sldId id="262" r:id="rId8"/>
    <p:sldId id="265" r:id="rId9"/>
    <p:sldId id="261" r:id="rId10"/>
    <p:sldId id="263" r:id="rId11"/>
    <p:sldId id="268" r:id="rId12"/>
    <p:sldId id="266" r:id="rId13"/>
    <p:sldId id="270" r:id="rId14"/>
    <p:sldId id="278" r:id="rId15"/>
    <p:sldId id="269" r:id="rId16"/>
    <p:sldId id="267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04507-66DE-4574-971C-9751BDB4F72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388304C-EF44-4015-9119-7EE3A692A869}">
      <dgm:prSet/>
      <dgm:spPr/>
      <dgm:t>
        <a:bodyPr/>
        <a:lstStyle/>
        <a:p>
          <a:r>
            <a:rPr lang="en-US"/>
            <a:t>Advancement</a:t>
          </a:r>
        </a:p>
      </dgm:t>
    </dgm:pt>
    <dgm:pt modelId="{4948D364-F684-477F-97B9-05E38BF599E5}" type="parTrans" cxnId="{4852DB8E-15A1-4590-B55B-B1775BC5194F}">
      <dgm:prSet/>
      <dgm:spPr/>
      <dgm:t>
        <a:bodyPr/>
        <a:lstStyle/>
        <a:p>
          <a:endParaRPr lang="en-US"/>
        </a:p>
      </dgm:t>
    </dgm:pt>
    <dgm:pt modelId="{F607E430-0C95-4EDA-83F6-AEB043ADC8CA}" type="sibTrans" cxnId="{4852DB8E-15A1-4590-B55B-B1775BC5194F}">
      <dgm:prSet/>
      <dgm:spPr/>
      <dgm:t>
        <a:bodyPr/>
        <a:lstStyle/>
        <a:p>
          <a:endParaRPr lang="en-US"/>
        </a:p>
      </dgm:t>
    </dgm:pt>
    <dgm:pt modelId="{80E65498-7D14-4705-A7ED-0E45E874F650}">
      <dgm:prSet/>
      <dgm:spPr/>
      <dgm:t>
        <a:bodyPr/>
        <a:lstStyle/>
        <a:p>
          <a:r>
            <a:rPr lang="en-US"/>
            <a:t>Admissions</a:t>
          </a:r>
        </a:p>
      </dgm:t>
    </dgm:pt>
    <dgm:pt modelId="{42EFE4F7-A0AE-46D1-83DB-AD547702959A}" type="parTrans" cxnId="{443DE5AC-C4C8-4FD1-8378-E73BC0F88D68}">
      <dgm:prSet/>
      <dgm:spPr/>
      <dgm:t>
        <a:bodyPr/>
        <a:lstStyle/>
        <a:p>
          <a:endParaRPr lang="en-US"/>
        </a:p>
      </dgm:t>
    </dgm:pt>
    <dgm:pt modelId="{ADA0EF9C-E44F-4014-8A6C-8616E9C6E83F}" type="sibTrans" cxnId="{443DE5AC-C4C8-4FD1-8378-E73BC0F88D68}">
      <dgm:prSet/>
      <dgm:spPr/>
      <dgm:t>
        <a:bodyPr/>
        <a:lstStyle/>
        <a:p>
          <a:endParaRPr lang="en-US"/>
        </a:p>
      </dgm:t>
    </dgm:pt>
    <dgm:pt modelId="{29B5C0C9-6A10-4647-95EF-6DD00A387D49}">
      <dgm:prSet/>
      <dgm:spPr/>
      <dgm:t>
        <a:bodyPr/>
        <a:lstStyle/>
        <a:p>
          <a:r>
            <a:rPr lang="en-US"/>
            <a:t>Student Support Services</a:t>
          </a:r>
        </a:p>
      </dgm:t>
    </dgm:pt>
    <dgm:pt modelId="{534848F0-365B-487B-8C7B-83009C59CD45}" type="parTrans" cxnId="{7EE3BB22-44D3-46E8-9211-B43B4179C61F}">
      <dgm:prSet/>
      <dgm:spPr/>
      <dgm:t>
        <a:bodyPr/>
        <a:lstStyle/>
        <a:p>
          <a:endParaRPr lang="en-US"/>
        </a:p>
      </dgm:t>
    </dgm:pt>
    <dgm:pt modelId="{FE117704-EDDF-4581-BE57-1A8E5E58CCEB}" type="sibTrans" cxnId="{7EE3BB22-44D3-46E8-9211-B43B4179C61F}">
      <dgm:prSet/>
      <dgm:spPr/>
      <dgm:t>
        <a:bodyPr/>
        <a:lstStyle/>
        <a:p>
          <a:endParaRPr lang="en-US"/>
        </a:p>
      </dgm:t>
    </dgm:pt>
    <dgm:pt modelId="{79419A20-FAB8-4E52-9C38-395383543F83}">
      <dgm:prSet/>
      <dgm:spPr/>
      <dgm:t>
        <a:bodyPr/>
        <a:lstStyle/>
        <a:p>
          <a:pPr rtl="0"/>
          <a:r>
            <a:rPr lang="en-US"/>
            <a:t>Business Office</a:t>
          </a:r>
          <a:r>
            <a:rPr lang="en-US">
              <a:latin typeface="Calibri Light" panose="020F0302020204030204"/>
            </a:rPr>
            <a:t>/Financial Aid</a:t>
          </a:r>
          <a:endParaRPr lang="en-US"/>
        </a:p>
      </dgm:t>
    </dgm:pt>
    <dgm:pt modelId="{5133AA06-A7B7-43F8-B46D-BE1BCD1AE526}" type="parTrans" cxnId="{8E211EDE-5669-4F65-8B13-669E067C97DA}">
      <dgm:prSet/>
      <dgm:spPr/>
      <dgm:t>
        <a:bodyPr/>
        <a:lstStyle/>
        <a:p>
          <a:endParaRPr lang="en-US"/>
        </a:p>
      </dgm:t>
    </dgm:pt>
    <dgm:pt modelId="{DBDF44FE-A80B-49B0-A7B5-08355A573812}" type="sibTrans" cxnId="{8E211EDE-5669-4F65-8B13-669E067C97DA}">
      <dgm:prSet/>
      <dgm:spPr/>
      <dgm:t>
        <a:bodyPr/>
        <a:lstStyle/>
        <a:p>
          <a:endParaRPr lang="en-US"/>
        </a:p>
      </dgm:t>
    </dgm:pt>
    <dgm:pt modelId="{DDDD68D0-50A8-48C5-9D04-E8D7892065E5}">
      <dgm:prSet/>
      <dgm:spPr/>
      <dgm:t>
        <a:bodyPr/>
        <a:lstStyle/>
        <a:p>
          <a:pPr rtl="0"/>
          <a:r>
            <a:rPr lang="en-US"/>
            <a:t>Academic</a:t>
          </a:r>
          <a:r>
            <a:rPr lang="en-US">
              <a:latin typeface="Calibri Light" panose="020F0302020204030204"/>
            </a:rPr>
            <a:t> &amp; Student Affairs</a:t>
          </a:r>
          <a:endParaRPr lang="en-US"/>
        </a:p>
      </dgm:t>
    </dgm:pt>
    <dgm:pt modelId="{9CCD9427-1527-4716-8EF6-582897D83BAB}" type="parTrans" cxnId="{A9146200-2D11-40E3-8FD8-DFE33625321F}">
      <dgm:prSet/>
      <dgm:spPr/>
      <dgm:t>
        <a:bodyPr/>
        <a:lstStyle/>
        <a:p>
          <a:endParaRPr lang="en-US"/>
        </a:p>
      </dgm:t>
    </dgm:pt>
    <dgm:pt modelId="{DF3849FA-20BA-48DB-9080-81274A3E549F}" type="sibTrans" cxnId="{A9146200-2D11-40E3-8FD8-DFE33625321F}">
      <dgm:prSet/>
      <dgm:spPr/>
      <dgm:t>
        <a:bodyPr/>
        <a:lstStyle/>
        <a:p>
          <a:endParaRPr lang="en-US"/>
        </a:p>
      </dgm:t>
    </dgm:pt>
    <dgm:pt modelId="{03623699-64D6-4FE1-8CFA-8163FEACC5CD}">
      <dgm:prSet/>
      <dgm:spPr/>
      <dgm:t>
        <a:bodyPr/>
        <a:lstStyle/>
        <a:p>
          <a:r>
            <a:rPr lang="en-US"/>
            <a:t>Nursing</a:t>
          </a:r>
        </a:p>
      </dgm:t>
    </dgm:pt>
    <dgm:pt modelId="{BD9AFCBA-7215-44F4-A249-63A9851863D7}" type="parTrans" cxnId="{6862CA97-5530-45F5-8DFD-07E4D53204E4}">
      <dgm:prSet/>
      <dgm:spPr/>
      <dgm:t>
        <a:bodyPr/>
        <a:lstStyle/>
        <a:p>
          <a:endParaRPr lang="en-US"/>
        </a:p>
      </dgm:t>
    </dgm:pt>
    <dgm:pt modelId="{83731B5D-645B-4E27-BC8A-B16A463441D4}" type="sibTrans" cxnId="{6862CA97-5530-45F5-8DFD-07E4D53204E4}">
      <dgm:prSet/>
      <dgm:spPr/>
      <dgm:t>
        <a:bodyPr/>
        <a:lstStyle/>
        <a:p>
          <a:endParaRPr lang="en-US"/>
        </a:p>
      </dgm:t>
    </dgm:pt>
    <dgm:pt modelId="{D7CA0D08-944F-4A0C-B12A-6F057611B684}">
      <dgm:prSet/>
      <dgm:spPr/>
      <dgm:t>
        <a:bodyPr/>
        <a:lstStyle/>
        <a:p>
          <a:r>
            <a:rPr lang="en-US"/>
            <a:t>Liberal Arts &amp; Sciences</a:t>
          </a:r>
        </a:p>
      </dgm:t>
    </dgm:pt>
    <dgm:pt modelId="{29EB1BEB-4798-429A-9F1C-D4F076A751D1}" type="parTrans" cxnId="{5E2366D4-5D33-4E5A-9BCE-94A26F4D98B6}">
      <dgm:prSet/>
      <dgm:spPr/>
      <dgm:t>
        <a:bodyPr/>
        <a:lstStyle/>
        <a:p>
          <a:endParaRPr lang="en-US"/>
        </a:p>
      </dgm:t>
    </dgm:pt>
    <dgm:pt modelId="{6485EE3C-386F-411A-AE66-3446149E8122}" type="sibTrans" cxnId="{5E2366D4-5D33-4E5A-9BCE-94A26F4D98B6}">
      <dgm:prSet/>
      <dgm:spPr/>
      <dgm:t>
        <a:bodyPr/>
        <a:lstStyle/>
        <a:p>
          <a:endParaRPr lang="en-US"/>
        </a:p>
      </dgm:t>
    </dgm:pt>
    <dgm:pt modelId="{5F561628-E0B7-4C69-A7E0-51DF8615E157}">
      <dgm:prSet phldrT="[Text]" phldr="0"/>
      <dgm:spPr/>
      <dgm:t>
        <a:bodyPr/>
        <a:lstStyle/>
        <a:p>
          <a:pPr rtl="0"/>
          <a:r>
            <a:rPr lang="en-US">
              <a:latin typeface="Calibri Light" panose="020F0302020204030204"/>
            </a:rPr>
            <a:t>Baccalaureate Programs</a:t>
          </a:r>
        </a:p>
      </dgm:t>
    </dgm:pt>
    <dgm:pt modelId="{E78E9DA5-7C89-478D-B71C-9B950C610866}" type="parTrans" cxnId="{D6FAE025-A9F3-4C98-A693-1D9A9955DFF0}">
      <dgm:prSet/>
      <dgm:spPr/>
    </dgm:pt>
    <dgm:pt modelId="{5E2558F6-C238-4CC3-9EEA-2A8C383C5F8A}" type="sibTrans" cxnId="{D6FAE025-A9F3-4C98-A693-1D9A9955DFF0}">
      <dgm:prSet/>
      <dgm:spPr/>
    </dgm:pt>
    <dgm:pt modelId="{763DC8D8-1280-46AE-AB70-FBDD6CA8F1EA}" type="pres">
      <dgm:prSet presAssocID="{D2F04507-66DE-4574-971C-9751BDB4F724}" presName="linear" presStyleCnt="0">
        <dgm:presLayoutVars>
          <dgm:animLvl val="lvl"/>
          <dgm:resizeHandles val="exact"/>
        </dgm:presLayoutVars>
      </dgm:prSet>
      <dgm:spPr/>
    </dgm:pt>
    <dgm:pt modelId="{4F921E9C-4C96-4FBD-ABEE-DD79BFD70DBC}" type="pres">
      <dgm:prSet presAssocID="{A388304C-EF44-4015-9119-7EE3A692A869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461E13E-91D6-4BBB-8BED-11B677FCBD02}" type="pres">
      <dgm:prSet presAssocID="{F607E430-0C95-4EDA-83F6-AEB043ADC8CA}" presName="spacer" presStyleCnt="0"/>
      <dgm:spPr/>
    </dgm:pt>
    <dgm:pt modelId="{732957EF-9C9D-4ACC-9E1B-D666E940EB49}" type="pres">
      <dgm:prSet presAssocID="{80E65498-7D14-4705-A7ED-0E45E874F650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89FE2012-2FDB-4E9C-AE53-FF393134E3D9}" type="pres">
      <dgm:prSet presAssocID="{ADA0EF9C-E44F-4014-8A6C-8616E9C6E83F}" presName="spacer" presStyleCnt="0"/>
      <dgm:spPr/>
    </dgm:pt>
    <dgm:pt modelId="{9A8ACC83-9655-4350-A3D5-950CEB4B736B}" type="pres">
      <dgm:prSet presAssocID="{29B5C0C9-6A10-4647-95EF-6DD00A387D49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C02185E1-1704-4BC4-944F-2AA14D92C8F9}" type="pres">
      <dgm:prSet presAssocID="{FE117704-EDDF-4581-BE57-1A8E5E58CCEB}" presName="spacer" presStyleCnt="0"/>
      <dgm:spPr/>
    </dgm:pt>
    <dgm:pt modelId="{40CAC2F6-6C94-4E29-9028-D53A2F24B29C}" type="pres">
      <dgm:prSet presAssocID="{79419A20-FAB8-4E52-9C38-395383543F83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BB482DBF-8F96-447F-A0D2-EF01731AA8CB}" type="pres">
      <dgm:prSet presAssocID="{DBDF44FE-A80B-49B0-A7B5-08355A573812}" presName="spacer" presStyleCnt="0"/>
      <dgm:spPr/>
    </dgm:pt>
    <dgm:pt modelId="{0D257D49-F869-4311-8376-5CDAC3AF3D32}" type="pres">
      <dgm:prSet presAssocID="{DDDD68D0-50A8-48C5-9D04-E8D7892065E5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975C5511-01E4-41B5-BB28-C8588C5872D6}" type="pres">
      <dgm:prSet presAssocID="{DF3849FA-20BA-48DB-9080-81274A3E549F}" presName="spacer" presStyleCnt="0"/>
      <dgm:spPr/>
    </dgm:pt>
    <dgm:pt modelId="{44476153-1625-4862-AAC9-220086414AF0}" type="pres">
      <dgm:prSet presAssocID="{03623699-64D6-4FE1-8CFA-8163FEACC5CD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4A456504-8343-4307-8188-2891007C0DB2}" type="pres">
      <dgm:prSet presAssocID="{83731B5D-645B-4E27-BC8A-B16A463441D4}" presName="spacer" presStyleCnt="0"/>
      <dgm:spPr/>
    </dgm:pt>
    <dgm:pt modelId="{A06309C7-701F-48A1-ACA7-67A27C225ABC}" type="pres">
      <dgm:prSet presAssocID="{D7CA0D08-944F-4A0C-B12A-6F057611B684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76F19EC1-ECD2-4013-88F3-D0151230613D}" type="pres">
      <dgm:prSet presAssocID="{6485EE3C-386F-411A-AE66-3446149E8122}" presName="spacer" presStyleCnt="0"/>
      <dgm:spPr/>
    </dgm:pt>
    <dgm:pt modelId="{DD3380C1-2AE7-4E27-8AE0-0E12362D85A0}" type="pres">
      <dgm:prSet presAssocID="{5F561628-E0B7-4C69-A7E0-51DF8615E157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A9146200-2D11-40E3-8FD8-DFE33625321F}" srcId="{D2F04507-66DE-4574-971C-9751BDB4F724}" destId="{DDDD68D0-50A8-48C5-9D04-E8D7892065E5}" srcOrd="4" destOrd="0" parTransId="{9CCD9427-1527-4716-8EF6-582897D83BAB}" sibTransId="{DF3849FA-20BA-48DB-9080-81274A3E549F}"/>
    <dgm:cxn modelId="{7EE3BB22-44D3-46E8-9211-B43B4179C61F}" srcId="{D2F04507-66DE-4574-971C-9751BDB4F724}" destId="{29B5C0C9-6A10-4647-95EF-6DD00A387D49}" srcOrd="2" destOrd="0" parTransId="{534848F0-365B-487B-8C7B-83009C59CD45}" sibTransId="{FE117704-EDDF-4581-BE57-1A8E5E58CCEB}"/>
    <dgm:cxn modelId="{D6FAE025-A9F3-4C98-A693-1D9A9955DFF0}" srcId="{D2F04507-66DE-4574-971C-9751BDB4F724}" destId="{5F561628-E0B7-4C69-A7E0-51DF8615E157}" srcOrd="7" destOrd="0" parTransId="{E78E9DA5-7C89-478D-B71C-9B950C610866}" sibTransId="{5E2558F6-C238-4CC3-9EEA-2A8C383C5F8A}"/>
    <dgm:cxn modelId="{7ED7602E-ECDE-4CDF-A334-C8A0A5B02BB3}" type="presOf" srcId="{D2F04507-66DE-4574-971C-9751BDB4F724}" destId="{763DC8D8-1280-46AE-AB70-FBDD6CA8F1EA}" srcOrd="0" destOrd="0" presId="urn:microsoft.com/office/officeart/2005/8/layout/vList2"/>
    <dgm:cxn modelId="{CC02B83F-486A-490C-B1BE-1843D2B8E83F}" type="presOf" srcId="{29B5C0C9-6A10-4647-95EF-6DD00A387D49}" destId="{9A8ACC83-9655-4350-A3D5-950CEB4B736B}" srcOrd="0" destOrd="0" presId="urn:microsoft.com/office/officeart/2005/8/layout/vList2"/>
    <dgm:cxn modelId="{06C9635D-2D54-4BBB-BCF8-7EFE673BEFEC}" type="presOf" srcId="{D7CA0D08-944F-4A0C-B12A-6F057611B684}" destId="{A06309C7-701F-48A1-ACA7-67A27C225ABC}" srcOrd="0" destOrd="0" presId="urn:microsoft.com/office/officeart/2005/8/layout/vList2"/>
    <dgm:cxn modelId="{3FD6F25E-96F9-4C0A-ABEA-B4C3FEAC9030}" type="presOf" srcId="{79419A20-FAB8-4E52-9C38-395383543F83}" destId="{40CAC2F6-6C94-4E29-9028-D53A2F24B29C}" srcOrd="0" destOrd="0" presId="urn:microsoft.com/office/officeart/2005/8/layout/vList2"/>
    <dgm:cxn modelId="{BC080349-FF39-4F88-87AE-63E8E6D30765}" type="presOf" srcId="{DDDD68D0-50A8-48C5-9D04-E8D7892065E5}" destId="{0D257D49-F869-4311-8376-5CDAC3AF3D32}" srcOrd="0" destOrd="0" presId="urn:microsoft.com/office/officeart/2005/8/layout/vList2"/>
    <dgm:cxn modelId="{87FB334B-CE83-4936-B903-22C85B2005F5}" type="presOf" srcId="{03623699-64D6-4FE1-8CFA-8163FEACC5CD}" destId="{44476153-1625-4862-AAC9-220086414AF0}" srcOrd="0" destOrd="0" presId="urn:microsoft.com/office/officeart/2005/8/layout/vList2"/>
    <dgm:cxn modelId="{E74B8077-48DF-43AC-9B89-F9CB2B2797C6}" type="presOf" srcId="{80E65498-7D14-4705-A7ED-0E45E874F650}" destId="{732957EF-9C9D-4ACC-9E1B-D666E940EB49}" srcOrd="0" destOrd="0" presId="urn:microsoft.com/office/officeart/2005/8/layout/vList2"/>
    <dgm:cxn modelId="{1BE7158B-A8B8-4BDD-A0D3-8D68A4A1F725}" type="presOf" srcId="{5F561628-E0B7-4C69-A7E0-51DF8615E157}" destId="{DD3380C1-2AE7-4E27-8AE0-0E12362D85A0}" srcOrd="0" destOrd="0" presId="urn:microsoft.com/office/officeart/2005/8/layout/vList2"/>
    <dgm:cxn modelId="{9FC15D8B-1EAD-46BE-848B-5F70AC769C3A}" type="presOf" srcId="{A388304C-EF44-4015-9119-7EE3A692A869}" destId="{4F921E9C-4C96-4FBD-ABEE-DD79BFD70DBC}" srcOrd="0" destOrd="0" presId="urn:microsoft.com/office/officeart/2005/8/layout/vList2"/>
    <dgm:cxn modelId="{4852DB8E-15A1-4590-B55B-B1775BC5194F}" srcId="{D2F04507-66DE-4574-971C-9751BDB4F724}" destId="{A388304C-EF44-4015-9119-7EE3A692A869}" srcOrd="0" destOrd="0" parTransId="{4948D364-F684-477F-97B9-05E38BF599E5}" sibTransId="{F607E430-0C95-4EDA-83F6-AEB043ADC8CA}"/>
    <dgm:cxn modelId="{6862CA97-5530-45F5-8DFD-07E4D53204E4}" srcId="{D2F04507-66DE-4574-971C-9751BDB4F724}" destId="{03623699-64D6-4FE1-8CFA-8163FEACC5CD}" srcOrd="5" destOrd="0" parTransId="{BD9AFCBA-7215-44F4-A249-63A9851863D7}" sibTransId="{83731B5D-645B-4E27-BC8A-B16A463441D4}"/>
    <dgm:cxn modelId="{443DE5AC-C4C8-4FD1-8378-E73BC0F88D68}" srcId="{D2F04507-66DE-4574-971C-9751BDB4F724}" destId="{80E65498-7D14-4705-A7ED-0E45E874F650}" srcOrd="1" destOrd="0" parTransId="{42EFE4F7-A0AE-46D1-83DB-AD547702959A}" sibTransId="{ADA0EF9C-E44F-4014-8A6C-8616E9C6E83F}"/>
    <dgm:cxn modelId="{5E2366D4-5D33-4E5A-9BCE-94A26F4D98B6}" srcId="{D2F04507-66DE-4574-971C-9751BDB4F724}" destId="{D7CA0D08-944F-4A0C-B12A-6F057611B684}" srcOrd="6" destOrd="0" parTransId="{29EB1BEB-4798-429A-9F1C-D4F076A751D1}" sibTransId="{6485EE3C-386F-411A-AE66-3446149E8122}"/>
    <dgm:cxn modelId="{8E211EDE-5669-4F65-8B13-669E067C97DA}" srcId="{D2F04507-66DE-4574-971C-9751BDB4F724}" destId="{79419A20-FAB8-4E52-9C38-395383543F83}" srcOrd="3" destOrd="0" parTransId="{5133AA06-A7B7-43F8-B46D-BE1BCD1AE526}" sibTransId="{DBDF44FE-A80B-49B0-A7B5-08355A573812}"/>
    <dgm:cxn modelId="{96EE94C9-175F-48EA-B337-C11F9ABF7205}" type="presParOf" srcId="{763DC8D8-1280-46AE-AB70-FBDD6CA8F1EA}" destId="{4F921E9C-4C96-4FBD-ABEE-DD79BFD70DBC}" srcOrd="0" destOrd="0" presId="urn:microsoft.com/office/officeart/2005/8/layout/vList2"/>
    <dgm:cxn modelId="{A2E8BB02-2F7D-4E79-BE12-B5109C5B8E49}" type="presParOf" srcId="{763DC8D8-1280-46AE-AB70-FBDD6CA8F1EA}" destId="{B461E13E-91D6-4BBB-8BED-11B677FCBD02}" srcOrd="1" destOrd="0" presId="urn:microsoft.com/office/officeart/2005/8/layout/vList2"/>
    <dgm:cxn modelId="{809EAFF5-3977-4ADC-A9E7-5B071AA7C45C}" type="presParOf" srcId="{763DC8D8-1280-46AE-AB70-FBDD6CA8F1EA}" destId="{732957EF-9C9D-4ACC-9E1B-D666E940EB49}" srcOrd="2" destOrd="0" presId="urn:microsoft.com/office/officeart/2005/8/layout/vList2"/>
    <dgm:cxn modelId="{10058F75-2EA5-4F0B-80EE-37669ED28C8F}" type="presParOf" srcId="{763DC8D8-1280-46AE-AB70-FBDD6CA8F1EA}" destId="{89FE2012-2FDB-4E9C-AE53-FF393134E3D9}" srcOrd="3" destOrd="0" presId="urn:microsoft.com/office/officeart/2005/8/layout/vList2"/>
    <dgm:cxn modelId="{FC45BF92-A65A-47D8-9ABB-F86778851DBA}" type="presParOf" srcId="{763DC8D8-1280-46AE-AB70-FBDD6CA8F1EA}" destId="{9A8ACC83-9655-4350-A3D5-950CEB4B736B}" srcOrd="4" destOrd="0" presId="urn:microsoft.com/office/officeart/2005/8/layout/vList2"/>
    <dgm:cxn modelId="{08E70F01-244F-4B6C-B10A-B616C3A2F079}" type="presParOf" srcId="{763DC8D8-1280-46AE-AB70-FBDD6CA8F1EA}" destId="{C02185E1-1704-4BC4-944F-2AA14D92C8F9}" srcOrd="5" destOrd="0" presId="urn:microsoft.com/office/officeart/2005/8/layout/vList2"/>
    <dgm:cxn modelId="{A03BE5B5-491A-4BF6-AB1E-F12F7D637D56}" type="presParOf" srcId="{763DC8D8-1280-46AE-AB70-FBDD6CA8F1EA}" destId="{40CAC2F6-6C94-4E29-9028-D53A2F24B29C}" srcOrd="6" destOrd="0" presId="urn:microsoft.com/office/officeart/2005/8/layout/vList2"/>
    <dgm:cxn modelId="{CD2EF687-ED5C-4F01-A449-AE8814924AEB}" type="presParOf" srcId="{763DC8D8-1280-46AE-AB70-FBDD6CA8F1EA}" destId="{BB482DBF-8F96-447F-A0D2-EF01731AA8CB}" srcOrd="7" destOrd="0" presId="urn:microsoft.com/office/officeart/2005/8/layout/vList2"/>
    <dgm:cxn modelId="{672903B9-8F27-42F5-828E-D22A37AF0BF8}" type="presParOf" srcId="{763DC8D8-1280-46AE-AB70-FBDD6CA8F1EA}" destId="{0D257D49-F869-4311-8376-5CDAC3AF3D32}" srcOrd="8" destOrd="0" presId="urn:microsoft.com/office/officeart/2005/8/layout/vList2"/>
    <dgm:cxn modelId="{5B98AE6A-DF06-4DD4-939C-0545D3DE0243}" type="presParOf" srcId="{763DC8D8-1280-46AE-AB70-FBDD6CA8F1EA}" destId="{975C5511-01E4-41B5-BB28-C8588C5872D6}" srcOrd="9" destOrd="0" presId="urn:microsoft.com/office/officeart/2005/8/layout/vList2"/>
    <dgm:cxn modelId="{9D25ED94-4FCE-4F8E-BB7C-41CB8669E47E}" type="presParOf" srcId="{763DC8D8-1280-46AE-AB70-FBDD6CA8F1EA}" destId="{44476153-1625-4862-AAC9-220086414AF0}" srcOrd="10" destOrd="0" presId="urn:microsoft.com/office/officeart/2005/8/layout/vList2"/>
    <dgm:cxn modelId="{729BE99A-5222-4023-977E-578243C80832}" type="presParOf" srcId="{763DC8D8-1280-46AE-AB70-FBDD6CA8F1EA}" destId="{4A456504-8343-4307-8188-2891007C0DB2}" srcOrd="11" destOrd="0" presId="urn:microsoft.com/office/officeart/2005/8/layout/vList2"/>
    <dgm:cxn modelId="{6B58AE2F-4DB8-4113-8D3D-69358410EB1C}" type="presParOf" srcId="{763DC8D8-1280-46AE-AB70-FBDD6CA8F1EA}" destId="{A06309C7-701F-48A1-ACA7-67A27C225ABC}" srcOrd="12" destOrd="0" presId="urn:microsoft.com/office/officeart/2005/8/layout/vList2"/>
    <dgm:cxn modelId="{2B3E7527-E9F4-4381-9F6B-0E4C7F10FECF}" type="presParOf" srcId="{763DC8D8-1280-46AE-AB70-FBDD6CA8F1EA}" destId="{76F19EC1-ECD2-4013-88F3-D0151230613D}" srcOrd="13" destOrd="0" presId="urn:microsoft.com/office/officeart/2005/8/layout/vList2"/>
    <dgm:cxn modelId="{F5A114F4-09D6-4F4B-9D82-13EA147F58A9}" type="presParOf" srcId="{763DC8D8-1280-46AE-AB70-FBDD6CA8F1EA}" destId="{DD3380C1-2AE7-4E27-8AE0-0E12362D85A0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84BD67-3D48-45B5-8506-84B1506D4307}" type="doc">
      <dgm:prSet loTypeId="urn:microsoft.com/office/officeart/2005/8/layout/bProcess2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06FDDA1-30DA-4F3A-B3A2-25E1B09CA428}">
      <dgm:prSet/>
      <dgm:spPr/>
      <dgm:t>
        <a:bodyPr/>
        <a:lstStyle/>
        <a:p>
          <a:r>
            <a:rPr lang="en-US"/>
            <a:t>TIME FOR FERPA!</a:t>
          </a:r>
        </a:p>
      </dgm:t>
    </dgm:pt>
    <dgm:pt modelId="{E308F376-3A68-446C-A850-59525A83317D}" type="parTrans" cxnId="{0759B35E-7838-4779-B1B5-1256C95AAC8D}">
      <dgm:prSet/>
      <dgm:spPr/>
      <dgm:t>
        <a:bodyPr/>
        <a:lstStyle/>
        <a:p>
          <a:endParaRPr lang="en-US"/>
        </a:p>
      </dgm:t>
    </dgm:pt>
    <dgm:pt modelId="{645AEE73-E338-4470-831A-552932C5137B}" type="sibTrans" cxnId="{0759B35E-7838-4779-B1B5-1256C95AAC8D}">
      <dgm:prSet/>
      <dgm:spPr/>
      <dgm:t>
        <a:bodyPr/>
        <a:lstStyle/>
        <a:p>
          <a:endParaRPr lang="en-US"/>
        </a:p>
      </dgm:t>
    </dgm:pt>
    <dgm:pt modelId="{08366582-405C-4300-9C43-29837EE04E9F}">
      <dgm:prSet/>
      <dgm:spPr/>
      <dgm:t>
        <a:bodyPr/>
        <a:lstStyle/>
        <a:p>
          <a:r>
            <a:rPr lang="en-US"/>
            <a:t>JENNIFER BALES, DIRECTOR OF INSTITUTIONAL RESEARCH</a:t>
          </a:r>
        </a:p>
      </dgm:t>
    </dgm:pt>
    <dgm:pt modelId="{862C5FA9-40FF-4446-8E1C-E82F7FBA288D}" type="parTrans" cxnId="{564FD8BA-AA27-4887-BE2B-3D9AD7028851}">
      <dgm:prSet/>
      <dgm:spPr/>
      <dgm:t>
        <a:bodyPr/>
        <a:lstStyle/>
        <a:p>
          <a:endParaRPr lang="en-US"/>
        </a:p>
      </dgm:t>
    </dgm:pt>
    <dgm:pt modelId="{1B472928-8268-47A4-8F7F-9903A0DB1CA7}" type="sibTrans" cxnId="{564FD8BA-AA27-4887-BE2B-3D9AD7028851}">
      <dgm:prSet/>
      <dgm:spPr/>
      <dgm:t>
        <a:bodyPr/>
        <a:lstStyle/>
        <a:p>
          <a:endParaRPr lang="en-US"/>
        </a:p>
      </dgm:t>
    </dgm:pt>
    <dgm:pt modelId="{7227229A-0518-4B26-A346-717411B21CD4}" type="pres">
      <dgm:prSet presAssocID="{7D84BD67-3D48-45B5-8506-84B1506D4307}" presName="diagram" presStyleCnt="0">
        <dgm:presLayoutVars>
          <dgm:dir/>
          <dgm:resizeHandles/>
        </dgm:presLayoutVars>
      </dgm:prSet>
      <dgm:spPr/>
    </dgm:pt>
    <dgm:pt modelId="{02B9AA1D-2777-412E-8C7F-823FCA09BE2E}" type="pres">
      <dgm:prSet presAssocID="{706FDDA1-30DA-4F3A-B3A2-25E1B09CA428}" presName="firstNode" presStyleLbl="node1" presStyleIdx="0" presStyleCnt="2">
        <dgm:presLayoutVars>
          <dgm:bulletEnabled val="1"/>
        </dgm:presLayoutVars>
      </dgm:prSet>
      <dgm:spPr/>
    </dgm:pt>
    <dgm:pt modelId="{6653F483-8E72-4848-8FDD-9B899F1D7BC2}" type="pres">
      <dgm:prSet presAssocID="{645AEE73-E338-4470-831A-552932C5137B}" presName="sibTrans" presStyleLbl="sibTrans2D1" presStyleIdx="0" presStyleCnt="1"/>
      <dgm:spPr/>
    </dgm:pt>
    <dgm:pt modelId="{EA802833-FBA9-40A2-964E-57DD7FDD309D}" type="pres">
      <dgm:prSet presAssocID="{08366582-405C-4300-9C43-29837EE04E9F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0759B35E-7838-4779-B1B5-1256C95AAC8D}" srcId="{7D84BD67-3D48-45B5-8506-84B1506D4307}" destId="{706FDDA1-30DA-4F3A-B3A2-25E1B09CA428}" srcOrd="0" destOrd="0" parTransId="{E308F376-3A68-446C-A850-59525A83317D}" sibTransId="{645AEE73-E338-4470-831A-552932C5137B}"/>
    <dgm:cxn modelId="{0C6A9950-47BF-43C8-AFD8-4B033BE9C474}" type="presOf" srcId="{08366582-405C-4300-9C43-29837EE04E9F}" destId="{EA802833-FBA9-40A2-964E-57DD7FDD309D}" srcOrd="0" destOrd="0" presId="urn:microsoft.com/office/officeart/2005/8/layout/bProcess2"/>
    <dgm:cxn modelId="{163E6382-DCAB-4B51-A785-8122E3DCAE79}" type="presOf" srcId="{706FDDA1-30DA-4F3A-B3A2-25E1B09CA428}" destId="{02B9AA1D-2777-412E-8C7F-823FCA09BE2E}" srcOrd="0" destOrd="0" presId="urn:microsoft.com/office/officeart/2005/8/layout/bProcess2"/>
    <dgm:cxn modelId="{A0144DA5-D2DB-4C17-80AE-4E9DB803154A}" type="presOf" srcId="{7D84BD67-3D48-45B5-8506-84B1506D4307}" destId="{7227229A-0518-4B26-A346-717411B21CD4}" srcOrd="0" destOrd="0" presId="urn:microsoft.com/office/officeart/2005/8/layout/bProcess2"/>
    <dgm:cxn modelId="{564FD8BA-AA27-4887-BE2B-3D9AD7028851}" srcId="{7D84BD67-3D48-45B5-8506-84B1506D4307}" destId="{08366582-405C-4300-9C43-29837EE04E9F}" srcOrd="1" destOrd="0" parTransId="{862C5FA9-40FF-4446-8E1C-E82F7FBA288D}" sibTransId="{1B472928-8268-47A4-8F7F-9903A0DB1CA7}"/>
    <dgm:cxn modelId="{6F2652BD-60AC-4108-80F7-E3B84D58D17C}" type="presOf" srcId="{645AEE73-E338-4470-831A-552932C5137B}" destId="{6653F483-8E72-4848-8FDD-9B899F1D7BC2}" srcOrd="0" destOrd="0" presId="urn:microsoft.com/office/officeart/2005/8/layout/bProcess2"/>
    <dgm:cxn modelId="{4E04E14A-A9FE-49AD-AE30-DAE28B6D39DF}" type="presParOf" srcId="{7227229A-0518-4B26-A346-717411B21CD4}" destId="{02B9AA1D-2777-412E-8C7F-823FCA09BE2E}" srcOrd="0" destOrd="0" presId="urn:microsoft.com/office/officeart/2005/8/layout/bProcess2"/>
    <dgm:cxn modelId="{751EFAC8-8068-4462-B71C-87021D9758B8}" type="presParOf" srcId="{7227229A-0518-4B26-A346-717411B21CD4}" destId="{6653F483-8E72-4848-8FDD-9B899F1D7BC2}" srcOrd="1" destOrd="0" presId="urn:microsoft.com/office/officeart/2005/8/layout/bProcess2"/>
    <dgm:cxn modelId="{EC866D4F-EE8F-4659-9A35-510012A67551}" type="presParOf" srcId="{7227229A-0518-4B26-A346-717411B21CD4}" destId="{EA802833-FBA9-40A2-964E-57DD7FDD309D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21E9C-4C96-4FBD-ABEE-DD79BFD70DBC}">
      <dsp:nvSpPr>
        <dsp:cNvPr id="0" name=""/>
        <dsp:cNvSpPr/>
      </dsp:nvSpPr>
      <dsp:spPr>
        <a:xfrm>
          <a:off x="0" y="80173"/>
          <a:ext cx="6513603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Advancement</a:t>
          </a:r>
        </a:p>
      </dsp:txBody>
      <dsp:txXfrm>
        <a:off x="31613" y="111786"/>
        <a:ext cx="6450377" cy="584369"/>
      </dsp:txXfrm>
    </dsp:sp>
    <dsp:sp modelId="{732957EF-9C9D-4ACC-9E1B-D666E940EB49}">
      <dsp:nvSpPr>
        <dsp:cNvPr id="0" name=""/>
        <dsp:cNvSpPr/>
      </dsp:nvSpPr>
      <dsp:spPr>
        <a:xfrm>
          <a:off x="0" y="805528"/>
          <a:ext cx="6513603" cy="647595"/>
        </a:xfrm>
        <a:prstGeom prst="roundRect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Admissions</a:t>
          </a:r>
        </a:p>
      </dsp:txBody>
      <dsp:txXfrm>
        <a:off x="31613" y="837141"/>
        <a:ext cx="6450377" cy="584369"/>
      </dsp:txXfrm>
    </dsp:sp>
    <dsp:sp modelId="{9A8ACC83-9655-4350-A3D5-950CEB4B736B}">
      <dsp:nvSpPr>
        <dsp:cNvPr id="0" name=""/>
        <dsp:cNvSpPr/>
      </dsp:nvSpPr>
      <dsp:spPr>
        <a:xfrm>
          <a:off x="0" y="1530883"/>
          <a:ext cx="6513603" cy="647595"/>
        </a:xfrm>
        <a:prstGeom prst="roundRect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Student Support Services</a:t>
          </a:r>
        </a:p>
      </dsp:txBody>
      <dsp:txXfrm>
        <a:off x="31613" y="1562496"/>
        <a:ext cx="6450377" cy="584369"/>
      </dsp:txXfrm>
    </dsp:sp>
    <dsp:sp modelId="{40CAC2F6-6C94-4E29-9028-D53A2F24B29C}">
      <dsp:nvSpPr>
        <dsp:cNvPr id="0" name=""/>
        <dsp:cNvSpPr/>
      </dsp:nvSpPr>
      <dsp:spPr>
        <a:xfrm>
          <a:off x="0" y="2256238"/>
          <a:ext cx="6513603" cy="647595"/>
        </a:xfrm>
        <a:prstGeom prst="roundRect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Business Office</a:t>
          </a:r>
          <a:r>
            <a:rPr lang="en-US" sz="2700" kern="1200">
              <a:latin typeface="Calibri Light" panose="020F0302020204030204"/>
            </a:rPr>
            <a:t>/Financial Aid</a:t>
          </a:r>
          <a:endParaRPr lang="en-US" sz="2700" kern="1200"/>
        </a:p>
      </dsp:txBody>
      <dsp:txXfrm>
        <a:off x="31613" y="2287851"/>
        <a:ext cx="6450377" cy="584369"/>
      </dsp:txXfrm>
    </dsp:sp>
    <dsp:sp modelId="{0D257D49-F869-4311-8376-5CDAC3AF3D32}">
      <dsp:nvSpPr>
        <dsp:cNvPr id="0" name=""/>
        <dsp:cNvSpPr/>
      </dsp:nvSpPr>
      <dsp:spPr>
        <a:xfrm>
          <a:off x="0" y="2981593"/>
          <a:ext cx="6513603" cy="647595"/>
        </a:xfrm>
        <a:prstGeom prst="roundRect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Academic</a:t>
          </a:r>
          <a:r>
            <a:rPr lang="en-US" sz="2700" kern="1200">
              <a:latin typeface="Calibri Light" panose="020F0302020204030204"/>
            </a:rPr>
            <a:t> &amp; Student Affairs</a:t>
          </a:r>
          <a:endParaRPr lang="en-US" sz="2700" kern="1200"/>
        </a:p>
      </dsp:txBody>
      <dsp:txXfrm>
        <a:off x="31613" y="3013206"/>
        <a:ext cx="6450377" cy="584369"/>
      </dsp:txXfrm>
    </dsp:sp>
    <dsp:sp modelId="{44476153-1625-4862-AAC9-220086414AF0}">
      <dsp:nvSpPr>
        <dsp:cNvPr id="0" name=""/>
        <dsp:cNvSpPr/>
      </dsp:nvSpPr>
      <dsp:spPr>
        <a:xfrm>
          <a:off x="0" y="3706948"/>
          <a:ext cx="6513603" cy="647595"/>
        </a:xfrm>
        <a:prstGeom prst="roundRect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Nursing</a:t>
          </a:r>
        </a:p>
      </dsp:txBody>
      <dsp:txXfrm>
        <a:off x="31613" y="3738561"/>
        <a:ext cx="6450377" cy="584369"/>
      </dsp:txXfrm>
    </dsp:sp>
    <dsp:sp modelId="{A06309C7-701F-48A1-ACA7-67A27C225ABC}">
      <dsp:nvSpPr>
        <dsp:cNvPr id="0" name=""/>
        <dsp:cNvSpPr/>
      </dsp:nvSpPr>
      <dsp:spPr>
        <a:xfrm>
          <a:off x="0" y="4432303"/>
          <a:ext cx="6513603" cy="647595"/>
        </a:xfrm>
        <a:prstGeom prst="roundRect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Liberal Arts &amp; Sciences</a:t>
          </a:r>
        </a:p>
      </dsp:txBody>
      <dsp:txXfrm>
        <a:off x="31613" y="4463916"/>
        <a:ext cx="6450377" cy="584369"/>
      </dsp:txXfrm>
    </dsp:sp>
    <dsp:sp modelId="{DD3380C1-2AE7-4E27-8AE0-0E12362D85A0}">
      <dsp:nvSpPr>
        <dsp:cNvPr id="0" name=""/>
        <dsp:cNvSpPr/>
      </dsp:nvSpPr>
      <dsp:spPr>
        <a:xfrm>
          <a:off x="0" y="5157658"/>
          <a:ext cx="6513603" cy="64759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>
              <a:latin typeface="Calibri Light" panose="020F0302020204030204"/>
            </a:rPr>
            <a:t>Baccalaureate Programs</a:t>
          </a:r>
        </a:p>
      </dsp:txBody>
      <dsp:txXfrm>
        <a:off x="31613" y="5189271"/>
        <a:ext cx="6450377" cy="5843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B9AA1D-2777-412E-8C7F-823FCA09BE2E}">
      <dsp:nvSpPr>
        <dsp:cNvPr id="0" name=""/>
        <dsp:cNvSpPr/>
      </dsp:nvSpPr>
      <dsp:spPr>
        <a:xfrm>
          <a:off x="573450" y="252"/>
          <a:ext cx="3617340" cy="361734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TIME FOR FERPA!</a:t>
          </a:r>
        </a:p>
      </dsp:txBody>
      <dsp:txXfrm>
        <a:off x="1103197" y="529999"/>
        <a:ext cx="2557846" cy="2557846"/>
      </dsp:txXfrm>
    </dsp:sp>
    <dsp:sp modelId="{6653F483-8E72-4848-8FDD-9B899F1D7BC2}">
      <dsp:nvSpPr>
        <dsp:cNvPr id="0" name=""/>
        <dsp:cNvSpPr/>
      </dsp:nvSpPr>
      <dsp:spPr>
        <a:xfrm rot="5400000">
          <a:off x="4489221" y="1329624"/>
          <a:ext cx="1266069" cy="958595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802833-FBA9-40A2-964E-57DD7FDD309D}">
      <dsp:nvSpPr>
        <dsp:cNvPr id="0" name=""/>
        <dsp:cNvSpPr/>
      </dsp:nvSpPr>
      <dsp:spPr>
        <a:xfrm>
          <a:off x="5999461" y="252"/>
          <a:ext cx="3617340" cy="361734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JENNIFER BALES, DIRECTOR OF INSTITUTIONAL RESEARCH</a:t>
          </a:r>
        </a:p>
      </dsp:txBody>
      <dsp:txXfrm>
        <a:off x="6529208" y="529999"/>
        <a:ext cx="2557846" cy="255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6AD7A-C45C-465C-9DC5-0FC6339F1AD3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2C690-200F-48EB-B181-51D21D1E25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39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C690-200F-48EB-B181-51D21D1E255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520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One word to describe your summer
https://www.polleverywhere.com/free_text_polls/TZQbsJQEx94EEUqOje5yJ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C690-200F-48EB-B181-51D21D1E255C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AEC37-A107-44A8-A38F-B51BC616D3D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74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How many new full-time employees on staff since May, 2019?
https://www.polleverywhere.com/multiple_choice_polls/GbAwioZD8NgDvxm5fLc3Q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C690-200F-48EB-B181-51D21D1E255C}" type="slidenum">
              <a:rPr lang="en-US" smtClean="0"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485EF-89ED-4A12-99BE-06857EA0A9B3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0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ONE WORD TO DESCRIBE THE NEW BUILDING
https://www.polleverywhere.com/free_text_polls/nPI7wphzLpsSy2HcyhnZf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C690-200F-48EB-B181-51D21D1E255C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6C3707-9166-4F95-B7DE-0571B3C49F2E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92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did you learn this morning?
https://www.polleverywhere.com/discourses/OwyF6TqmOZijQS18Y3OnS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F2C690-200F-48EB-B181-51D21D1E255C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6629FA-2BA4-4387-94D5-C056B68BFB4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50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487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11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99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95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72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9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64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9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9B1DA-6B20-4BE5-9368-05929B40DFB5}" type="datetimeFigureOut">
              <a:rPr lang="en-US" smtClean="0"/>
              <a:t>8/27/2019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E7A55-B7E0-4E3B-BB50-20E1797D1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69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sv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D2118-E1A1-42F5-958F-96C65B505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257" y="965198"/>
            <a:ext cx="6766078" cy="4927601"/>
          </a:xfrm>
        </p:spPr>
        <p:txBody>
          <a:bodyPr anchor="ctr">
            <a:normAutofit/>
          </a:bodyPr>
          <a:lstStyle/>
          <a:p>
            <a:pPr algn="r"/>
            <a:r>
              <a:rPr lang="en-US"/>
              <a:t>Donnelly College Fall Workshop August 14, 2019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93EF0C2-EE57-40DD-B754-BF1477FAB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0"/>
            <a:ext cx="4072130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29A29A-9C4A-4779-923D-B1E18BCA9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4570" y="965199"/>
            <a:ext cx="3093963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4000">
                <a:solidFill>
                  <a:srgbClr val="FFFFFF"/>
                </a:solidFill>
              </a:rPr>
              <a:t>Partners In Inquiry</a:t>
            </a:r>
            <a:endParaRPr lang="en-US" sz="40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FCAAA-B261-43CE-8066-19FB9B4281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742" y="1082596"/>
            <a:ext cx="151175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8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2E0F3-747B-4E52-AAF6-4A296BB11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Introduction of New Staff-Department Heads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A528AB8-A6DB-4BFF-B38C-AA566D06E8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489129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996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36525F-4935-4F0A-8539-6B252B23D01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 rotWithShape="1">
          <a:blip r:embed="rId4">
            <a:duotone>
              <a:prstClr val="black"/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59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1486F6-11A5-4BF6-8389-0C2BDAC7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7" y="4525347"/>
            <a:ext cx="6939722" cy="1737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000"/>
              <a:t>BREAK 10:15-10:30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30C4A8-1AE4-4908-9ABE-E120A72C81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620" b="-2"/>
          <a:stretch/>
        </p:blipFill>
        <p:spPr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856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3">
            <a:extLst>
              <a:ext uri="{FF2B5EF4-FFF2-40B4-BE49-F238E27FC236}">
                <a16:creationId xmlns:a16="http://schemas.microsoft.com/office/drawing/2014/main" id="{84867EAF-AE1D-4322-9DE8-383AE3F7B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" y="-4691"/>
            <a:ext cx="544692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0676238-7F95-4EEB-836A-7D2392787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824900-07FB-4303-8440-DB26C2E06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057" y="3121701"/>
            <a:ext cx="3658053" cy="17865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GUEST SPEAKER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10CE60-7ABD-4216-8481-1DE29B8B9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6057" y="2032347"/>
            <a:ext cx="3658053" cy="9551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8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Rob Quillen</a:t>
            </a:r>
          </a:p>
        </p:txBody>
      </p:sp>
      <p:pic>
        <p:nvPicPr>
          <p:cNvPr id="5" name="Picture 5" descr="A person looking at the camera&#10;&#10;Description generated with very high confidence">
            <a:extLst>
              <a:ext uri="{FF2B5EF4-FFF2-40B4-BE49-F238E27FC236}">
                <a16:creationId xmlns:a16="http://schemas.microsoft.com/office/drawing/2014/main" id="{7EFBBBF6-3FB6-40DF-8FAC-CE4C564AC41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5460" r="-2" b="5456"/>
          <a:stretch/>
        </p:blipFill>
        <p:spPr>
          <a:xfrm>
            <a:off x="6532724" y="743798"/>
            <a:ext cx="4710552" cy="536264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64401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1A326E-F939-47F1-81DD-59163BA277D9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45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Balloons">
            <a:extLst>
              <a:ext uri="{FF2B5EF4-FFF2-40B4-BE49-F238E27FC236}">
                <a16:creationId xmlns:a16="http://schemas.microsoft.com/office/drawing/2014/main" id="{A97BB9DE-36FE-4051-B3D3-91FE23D57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4D3D58-915A-4604-8121-B096B51DAA2A}"/>
              </a:ext>
            </a:extLst>
          </p:cNvPr>
          <p:cNvSpPr txBox="1"/>
          <p:nvPr/>
        </p:nvSpPr>
        <p:spPr>
          <a:xfrm>
            <a:off x="6090574" y="2421682"/>
            <a:ext cx="4977578" cy="363928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rgbClr val="000000"/>
                </a:solidFill>
                <a:cs typeface="Calibri"/>
              </a:rPr>
              <a:t>12:00-12:30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LUNCH </a:t>
            </a:r>
            <a:endParaRPr lang="en-US" sz="2000">
              <a:solidFill>
                <a:srgbClr val="000000"/>
              </a:solidFill>
              <a:cs typeface="Calibri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</a:rPr>
              <a:t>BIRTHDAY CELEBRATIONS</a:t>
            </a:r>
            <a:endParaRPr lang="en-US" sz="20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627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A0F928-A387-4B6F-9117-92272A2FCFAA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GRETCHEN MEINHARDT, DIRECTOR OF SUCCESS FIRST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3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SOCIAL JUSTICE TRIPS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RecruitmentManagement">
            <a:extLst>
              <a:ext uri="{FF2B5EF4-FFF2-40B4-BE49-F238E27FC236}">
                <a16:creationId xmlns:a16="http://schemas.microsoft.com/office/drawing/2014/main" id="{3CE7E768-A508-4FCC-92DC-90B3E5A10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5711A0E-A428-4ED1-96CB-33D69FD84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874" y="2043803"/>
            <a:ext cx="10190252" cy="80683"/>
          </a:xfrm>
          <a:prstGeom prst="rect">
            <a:avLst/>
          </a:prstGeom>
          <a:solidFill>
            <a:schemeClr val="tx1">
              <a:lumMod val="50000"/>
              <a:lumOff val="5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5" name="TextBox 1">
            <a:extLst>
              <a:ext uri="{FF2B5EF4-FFF2-40B4-BE49-F238E27FC236}">
                <a16:creationId xmlns:a16="http://schemas.microsoft.com/office/drawing/2014/main" id="{3B46D818-E9A4-4530-A85C-B618916797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6572294"/>
              </p:ext>
            </p:extLst>
          </p:nvPr>
        </p:nvGraphicFramePr>
        <p:xfrm>
          <a:off x="2222315" y="-1301345"/>
          <a:ext cx="10190252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807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B906FA-CB40-4F6C-BA9C-F6026820FB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>
                <a:solidFill>
                  <a:schemeClr val="bg1"/>
                </a:solidFill>
                <a:cs typeface="Calibri Light"/>
              </a:rPr>
              <a:t>WHAT'S NEW PUSSYCAT?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541882-888C-422A-99F7-B1AC94762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2000">
                <a:solidFill>
                  <a:schemeClr val="bg1"/>
                </a:solidFill>
                <a:cs typeface="Calibri"/>
              </a:rPr>
              <a:t>SPEED ROUND BY DEPARTMENT CHAIRS</a:t>
            </a:r>
          </a:p>
          <a:p>
            <a:pPr algn="l"/>
            <a:r>
              <a:rPr lang="en-US" sz="2000">
                <a:solidFill>
                  <a:schemeClr val="bg1"/>
                </a:solidFill>
                <a:cs typeface="Calibri"/>
              </a:rPr>
              <a:t>(2 MINUTES)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1E633155-E4E8-4021-B683-6D6BFE35A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382" y="720993"/>
            <a:ext cx="4047843" cy="4047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22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BE2CDD-4B69-4E41-A500-C91DCB6498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BREAK 1:30-1:45pm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431BCA-7F62-430A-BAC1-C4B32A11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CAFFEINE AND CHOCOLATE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Stopwatch">
            <a:extLst>
              <a:ext uri="{FF2B5EF4-FFF2-40B4-BE49-F238E27FC236}">
                <a16:creationId xmlns:a16="http://schemas.microsoft.com/office/drawing/2014/main" id="{530849D6-A7A1-4F63-B133-3DC6D2011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264" y="1371601"/>
            <a:ext cx="1175474" cy="117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87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3207CC6-EAA1-4BFF-A48A-DECAD8972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 3">
            <a:extLst>
              <a:ext uri="{FF2B5EF4-FFF2-40B4-BE49-F238E27FC236}">
                <a16:creationId xmlns:a16="http://schemas.microsoft.com/office/drawing/2014/main" id="{B234A3DD-923D-4166-8B19-7DD589908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6925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16">
            <a:extLst>
              <a:ext uri="{FF2B5EF4-FFF2-40B4-BE49-F238E27FC236}">
                <a16:creationId xmlns:a16="http://schemas.microsoft.com/office/drawing/2014/main" id="{F6ACA5AC-3C5D-4994-B40F-FC8349E4D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9324977" cy="6858479"/>
          </a:xfrm>
          <a:custGeom>
            <a:avLst/>
            <a:gdLst>
              <a:gd name="connsiteX0" fmla="*/ 1246925 w 9324977"/>
              <a:gd name="connsiteY0" fmla="*/ 0 h 6858479"/>
              <a:gd name="connsiteX1" fmla="*/ 5076797 w 9324977"/>
              <a:gd name="connsiteY1" fmla="*/ 0 h 6858479"/>
              <a:gd name="connsiteX2" fmla="*/ 6143025 w 9324977"/>
              <a:gd name="connsiteY2" fmla="*/ 0 h 6858479"/>
              <a:gd name="connsiteX3" fmla="*/ 6148602 w 9324977"/>
              <a:gd name="connsiteY3" fmla="*/ 0 h 6858479"/>
              <a:gd name="connsiteX4" fmla="*/ 9324977 w 9324977"/>
              <a:gd name="connsiteY4" fmla="*/ 6858478 h 6858479"/>
              <a:gd name="connsiteX5" fmla="*/ 3359025 w 9324977"/>
              <a:gd name="connsiteY5" fmla="*/ 6858478 h 6858479"/>
              <a:gd name="connsiteX6" fmla="*/ 3359025 w 9324977"/>
              <a:gd name="connsiteY6" fmla="*/ 6858479 h 6858479"/>
              <a:gd name="connsiteX7" fmla="*/ 0 w 9324977"/>
              <a:gd name="connsiteY7" fmla="*/ 6858479 h 6858479"/>
              <a:gd name="connsiteX8" fmla="*/ 0 w 9324977"/>
              <a:gd name="connsiteY8" fmla="*/ 479 h 6858479"/>
              <a:gd name="connsiteX9" fmla="*/ 1246925 w 9324977"/>
              <a:gd name="connsiteY9" fmla="*/ 479 h 6858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24977" h="6858479">
                <a:moveTo>
                  <a:pt x="1246925" y="0"/>
                </a:moveTo>
                <a:lnTo>
                  <a:pt x="5076797" y="0"/>
                </a:lnTo>
                <a:lnTo>
                  <a:pt x="6143025" y="0"/>
                </a:lnTo>
                <a:lnTo>
                  <a:pt x="6148602" y="0"/>
                </a:lnTo>
                <a:lnTo>
                  <a:pt x="9324977" y="6858478"/>
                </a:lnTo>
                <a:lnTo>
                  <a:pt x="3359025" y="6858478"/>
                </a:lnTo>
                <a:lnTo>
                  <a:pt x="3359025" y="6858479"/>
                </a:lnTo>
                <a:lnTo>
                  <a:pt x="0" y="6858479"/>
                </a:lnTo>
                <a:lnTo>
                  <a:pt x="0" y="479"/>
                </a:lnTo>
                <a:lnTo>
                  <a:pt x="1246925" y="479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11472-33DF-47EE-B872-4CB36F077C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671" y="2600324"/>
            <a:ext cx="6405753" cy="3277961"/>
          </a:xfrm>
        </p:spPr>
        <p:txBody>
          <a:bodyPr anchor="t">
            <a:normAutofit/>
          </a:bodyPr>
          <a:lstStyle/>
          <a:p>
            <a:pPr algn="l"/>
            <a:r>
              <a:rPr lang="en-US" sz="5400"/>
              <a:t>MASS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9626A9-B2C0-4425-83B3-DD464AF59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672" y="1300450"/>
            <a:ext cx="4167376" cy="1155525"/>
          </a:xfrm>
        </p:spPr>
        <p:txBody>
          <a:bodyPr anchor="b">
            <a:normAutofit/>
          </a:bodyPr>
          <a:lstStyle/>
          <a:p>
            <a:pPr algn="l"/>
            <a:r>
              <a:rPr lang="en-US" sz="1900"/>
              <a:t>8:15am</a:t>
            </a:r>
          </a:p>
          <a:p>
            <a:pPr algn="l"/>
            <a:r>
              <a:rPr lang="en-US" sz="1900"/>
              <a:t>St. Maximillian Kolbe</a:t>
            </a:r>
          </a:p>
          <a:p>
            <a:pPr algn="l"/>
            <a:r>
              <a:rPr lang="en-US" sz="1900"/>
              <a:t>Officiant: Fr. John Melnick</a:t>
            </a:r>
          </a:p>
        </p:txBody>
      </p:sp>
    </p:spTree>
    <p:extLst>
      <p:ext uri="{BB962C8B-B14F-4D97-AF65-F5344CB8AC3E}">
        <p14:creationId xmlns:p14="http://schemas.microsoft.com/office/powerpoint/2010/main" val="1405780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BF2E1C-E689-4F1B-8069-0406E1DA1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ASSESSMENT DAY:CLOSING THE LOOP</a:t>
            </a: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Checklist">
            <a:extLst>
              <a:ext uri="{FF2B5EF4-FFF2-40B4-BE49-F238E27FC236}">
                <a16:creationId xmlns:a16="http://schemas.microsoft.com/office/drawing/2014/main" id="{28D42198-D23E-4D5C-B5FE-2A339729A4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9770" y="1815320"/>
            <a:ext cx="4141760" cy="414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699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4F9F79B-A093-478E-96B5-EE02BC93A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FE51C6-DC4B-4D67-A9F2-29CE16FAE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4526280"/>
            <a:ext cx="7410681" cy="1737360"/>
          </a:xfrm>
        </p:spPr>
        <p:txBody>
          <a:bodyPr>
            <a:normAutofit/>
          </a:bodyPr>
          <a:lstStyle/>
          <a:p>
            <a:r>
              <a:rPr lang="en-US" sz="4800">
                <a:cs typeface="Calibri Light"/>
              </a:rPr>
              <a:t>WORKSHOP ASSESSMENT</a:t>
            </a:r>
            <a:endParaRPr lang="en-US" sz="48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DBC6C-3225-44B0-8AF1-A840E81442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595293"/>
            <a:ext cx="5676637" cy="3463951"/>
          </a:xfrm>
        </p:spPr>
        <p:txBody>
          <a:bodyPr anchor="ctr">
            <a:normAutofit/>
          </a:bodyPr>
          <a:lstStyle/>
          <a:p>
            <a:r>
              <a:rPr lang="en-US" sz="1800">
                <a:cs typeface="Calibri"/>
              </a:rPr>
              <a:t>3:00pm</a:t>
            </a:r>
            <a:endParaRPr lang="en-US" sz="18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1394CD8-BD30-4B74-86F4-51FDF3383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C22394-EBC2-4FAF-A555-6C02D589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1508760" y="3431556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7194F93-1F71-4A70-9DF1-28F18377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32897" y="5004581"/>
            <a:ext cx="962395" cy="96239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C0C84-DC2A-43AE-9576-0A44295E8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63725" y="4865965"/>
            <a:ext cx="293695" cy="2936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5133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8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D7FFC3-7B62-4082-B8F5-530E31E8A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"FREE SPIRIT" HOUR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B5D6F-D4DF-4366-ACE9-B2F9210A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>
                <a:solidFill>
                  <a:srgbClr val="000000"/>
                </a:solidFill>
                <a:cs typeface="Calibri"/>
              </a:rPr>
              <a:t>THANK YOU FOR PARTICIPATING IN THE WORKSHOP.</a:t>
            </a:r>
          </a:p>
          <a:p>
            <a:endParaRPr lang="en-US" sz="240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endParaRPr lang="en-US" sz="240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3582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45A244-A1C5-478F-9764-E30D28DB8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3" y="3320859"/>
            <a:ext cx="4573475" cy="207633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Breakfast-8:45am-9:00am</a:t>
            </a:r>
            <a:b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Welcome-Lisa Stoothoff VP Academic and Student Affairs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Breakfast">
            <a:extLst>
              <a:ext uri="{FF2B5EF4-FFF2-40B4-BE49-F238E27FC236}">
                <a16:creationId xmlns:a16="http://schemas.microsoft.com/office/drawing/2014/main" id="{0EA5CD18-4E8D-4CF9-8E66-FF7DDF2158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42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779D7F-C519-47FE-945A-C0C6C39C8CB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33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794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B32A67F-3598-4A13-8552-DA884FFCC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5F39D0D-092C-42DD-9476-570657598E79}"/>
              </a:ext>
            </a:extLst>
          </p:cNvPr>
          <p:cNvSpPr txBox="1"/>
          <p:nvPr/>
        </p:nvSpPr>
        <p:spPr>
          <a:xfrm>
            <a:off x="804673" y="3320859"/>
            <a:ext cx="4573475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STAND UP, SIT DOWN: FINDING COMMONALITIES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598EBA13-C937-430B-9523-439FE21096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1086" y="544777"/>
            <a:ext cx="6170914" cy="6313225"/>
          </a:xfrm>
          <a:custGeom>
            <a:avLst/>
            <a:gdLst>
              <a:gd name="connsiteX0" fmla="*/ 3397813 w 6170914"/>
              <a:gd name="connsiteY0" fmla="*/ 0 h 6313225"/>
              <a:gd name="connsiteX1" fmla="*/ 6019731 w 6170914"/>
              <a:gd name="connsiteY1" fmla="*/ 1236489 h 6313225"/>
              <a:gd name="connsiteX2" fmla="*/ 6170914 w 6170914"/>
              <a:gd name="connsiteY2" fmla="*/ 1438663 h 6313225"/>
              <a:gd name="connsiteX3" fmla="*/ 6170914 w 6170914"/>
              <a:gd name="connsiteY3" fmla="*/ 5356963 h 6313225"/>
              <a:gd name="connsiteX4" fmla="*/ 6019731 w 6170914"/>
              <a:gd name="connsiteY4" fmla="*/ 5559138 h 6313225"/>
              <a:gd name="connsiteX5" fmla="*/ 5194591 w 6170914"/>
              <a:gd name="connsiteY5" fmla="*/ 6282226 h 6313225"/>
              <a:gd name="connsiteX6" fmla="*/ 5141791 w 6170914"/>
              <a:gd name="connsiteY6" fmla="*/ 6313225 h 6313225"/>
              <a:gd name="connsiteX7" fmla="*/ 1659199 w 6170914"/>
              <a:gd name="connsiteY7" fmla="*/ 6313225 h 6313225"/>
              <a:gd name="connsiteX8" fmla="*/ 1498064 w 6170914"/>
              <a:gd name="connsiteY8" fmla="*/ 6215333 h 6313225"/>
              <a:gd name="connsiteX9" fmla="*/ 0 w 6170914"/>
              <a:gd name="connsiteY9" fmla="*/ 3397813 h 6313225"/>
              <a:gd name="connsiteX10" fmla="*/ 3397813 w 6170914"/>
              <a:gd name="connsiteY10" fmla="*/ 0 h 631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Magnifying glass">
            <a:extLst>
              <a:ext uri="{FF2B5EF4-FFF2-40B4-BE49-F238E27FC236}">
                <a16:creationId xmlns:a16="http://schemas.microsoft.com/office/drawing/2014/main" id="{500D255F-3C3F-4B05-BFE5-80C86A2CB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10424" y="1845770"/>
            <a:ext cx="4333875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2219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B7DBFA-F3CC-4C1C-AB4C-414CF8D899C2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07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21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9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1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18ECF-3AD5-4F33-B16C-F6532915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4495800"/>
            <a:ext cx="9144000" cy="7620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Open Plenary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C450A5-DAB5-41A1-B1BC-CF6438756E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bg2"/>
                </a:solidFill>
                <a:latin typeface="+mj-lt"/>
                <a:ea typeface="+mj-ea"/>
                <a:cs typeface="+mj-cs"/>
              </a:rPr>
              <a:t>Monsignor Stuart Swetland, President</a:t>
            </a:r>
          </a:p>
        </p:txBody>
      </p:sp>
    </p:spTree>
    <p:extLst>
      <p:ext uri="{BB962C8B-B14F-4D97-AF65-F5344CB8AC3E}">
        <p14:creationId xmlns:p14="http://schemas.microsoft.com/office/powerpoint/2010/main" val="28916647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6D456-4EF4-4B13-96F4-448D5575B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35" y="3217991"/>
            <a:ext cx="5667375" cy="19089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>
                <a:cs typeface="Calibri Light"/>
              </a:rPr>
              <a:t>CHERYL HICKS, VP OF BUSINESS AFFAIRS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111A83C6-3159-48A2-95E0-D9A872D3E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667E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ign on the side of a building&#10;&#10;Description generated with very high confidence">
            <a:extLst>
              <a:ext uri="{FF2B5EF4-FFF2-40B4-BE49-F238E27FC236}">
                <a16:creationId xmlns:a16="http://schemas.microsoft.com/office/drawing/2014/main" id="{650C9615-53E5-4625-BA62-AE42B6CF72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0657" y="875813"/>
            <a:ext cx="4661263" cy="3717356"/>
          </a:xfrm>
          <a:prstGeom prst="rect">
            <a:avLst/>
          </a:prstGeom>
        </p:spPr>
      </p:pic>
      <p:sp>
        <p:nvSpPr>
          <p:cNvPr id="18" name="Freeform 5">
            <a:extLst>
              <a:ext uri="{FF2B5EF4-FFF2-40B4-BE49-F238E27FC236}">
                <a16:creationId xmlns:a16="http://schemas.microsoft.com/office/drawing/2014/main" id="{00372701-83B9-478A-9B29-7A50C8310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B2B2B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9EDA5044-3268-4753-AEE8-20199924E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124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2e71c071-7b45-4105-a1c3-d6187cb240c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6cef1b6-c1cd-4ddf-9bfd-60f4cc4577ab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9216abe-e4d1-4019-b356-148b93cea61b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9399afa-10cd-434f-9ad6-6bedbb529f7c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22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Donnelly College Fall Workshop August 14, 2019</vt:lpstr>
      <vt:lpstr>MASS</vt:lpstr>
      <vt:lpstr>Breakfast-8:45am-9:00am Welcome-Lisa Stoothoff VP Academic and Student Affairs</vt:lpstr>
      <vt:lpstr>PowerPoint Presentation</vt:lpstr>
      <vt:lpstr>PowerPoint Presentation</vt:lpstr>
      <vt:lpstr>PowerPoint Presentation</vt:lpstr>
      <vt:lpstr>PowerPoint Presentation</vt:lpstr>
      <vt:lpstr>Monsignor Stuart Swetland, President</vt:lpstr>
      <vt:lpstr>CHERYL HICKS, VP OF BUSINESS AFFAIRS</vt:lpstr>
      <vt:lpstr>Introduction of New Staff-Department Heads</vt:lpstr>
      <vt:lpstr>PowerPoint Presentation</vt:lpstr>
      <vt:lpstr>BREAK 10:15-10:30</vt:lpstr>
      <vt:lpstr>GUEST SPEAKER</vt:lpstr>
      <vt:lpstr>PowerPoint Presentation</vt:lpstr>
      <vt:lpstr>PowerPoint Presentation</vt:lpstr>
      <vt:lpstr>PowerPoint Presentation</vt:lpstr>
      <vt:lpstr>PowerPoint Presentation</vt:lpstr>
      <vt:lpstr>WHAT'S NEW PUSSYCAT?</vt:lpstr>
      <vt:lpstr>BREAK 1:30-1:45pm</vt:lpstr>
      <vt:lpstr>ASSESSMENT DAY:CLOSING THE LOOP</vt:lpstr>
      <vt:lpstr>WORKSHOP ASSESSMENT</vt:lpstr>
      <vt:lpstr>"FREE SPIRIT" HOUR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Donnelly College Fall Workshop August 14, 2019</dc:title>
  <dc:creator>Lisa O. Stoothoff</dc:creator>
  <cp:revision>2</cp:revision>
  <dcterms:created xsi:type="dcterms:W3CDTF">2019-07-01T22:27:09Z</dcterms:created>
  <dcterms:modified xsi:type="dcterms:W3CDTF">2019-08-27T13:13:00Z</dcterms:modified>
</cp:coreProperties>
</file>