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70" r:id="rId8"/>
    <p:sldId id="266" r:id="rId9"/>
    <p:sldId id="268" r:id="rId10"/>
    <p:sldId id="261" r:id="rId11"/>
    <p:sldId id="272" r:id="rId12"/>
    <p:sldId id="258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92D2E-C9C9-4A19-9C0C-D502D37AEF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BFDFC2C-79D9-478C-92C6-0151D1EE67B9}">
      <dgm:prSet/>
      <dgm:spPr/>
      <dgm:t>
        <a:bodyPr/>
        <a:lstStyle/>
        <a:p>
          <a:r>
            <a:rPr lang="en-US"/>
            <a:t>New Students</a:t>
          </a:r>
        </a:p>
      </dgm:t>
    </dgm:pt>
    <dgm:pt modelId="{4F2ABA8B-A421-4C87-86C0-4A4CFF3751C2}" type="parTrans" cxnId="{DFF3C14A-F756-4CCA-B227-08A079C1679B}">
      <dgm:prSet/>
      <dgm:spPr/>
      <dgm:t>
        <a:bodyPr/>
        <a:lstStyle/>
        <a:p>
          <a:endParaRPr lang="en-US"/>
        </a:p>
      </dgm:t>
    </dgm:pt>
    <dgm:pt modelId="{38E135D3-A524-40B7-8DF3-7E696C5D2FD7}" type="sibTrans" cxnId="{DFF3C14A-F756-4CCA-B227-08A079C1679B}">
      <dgm:prSet/>
      <dgm:spPr/>
      <dgm:t>
        <a:bodyPr/>
        <a:lstStyle/>
        <a:p>
          <a:endParaRPr lang="en-US"/>
        </a:p>
      </dgm:t>
    </dgm:pt>
    <dgm:pt modelId="{A03F2F64-4B26-4DB8-9C16-AF1B7A383CEA}">
      <dgm:prSet/>
      <dgm:spPr/>
      <dgm:t>
        <a:bodyPr/>
        <a:lstStyle/>
        <a:p>
          <a:r>
            <a:rPr lang="en-US"/>
            <a:t>Initial award letters based on 12 hours</a:t>
          </a:r>
        </a:p>
      </dgm:t>
    </dgm:pt>
    <dgm:pt modelId="{F591DC3A-4A03-4F37-A118-CA33BBC13738}" type="parTrans" cxnId="{97F31FA0-6FC9-40A5-96DA-1ECE1CE1AACF}">
      <dgm:prSet/>
      <dgm:spPr/>
      <dgm:t>
        <a:bodyPr/>
        <a:lstStyle/>
        <a:p>
          <a:endParaRPr lang="en-US"/>
        </a:p>
      </dgm:t>
    </dgm:pt>
    <dgm:pt modelId="{F1F28DA2-E970-4CF9-8017-C211634384CC}" type="sibTrans" cxnId="{97F31FA0-6FC9-40A5-96DA-1ECE1CE1AACF}">
      <dgm:prSet/>
      <dgm:spPr/>
      <dgm:t>
        <a:bodyPr/>
        <a:lstStyle/>
        <a:p>
          <a:endParaRPr lang="en-US"/>
        </a:p>
      </dgm:t>
    </dgm:pt>
    <dgm:pt modelId="{80B109B1-84F8-4C1A-9F83-344025986242}">
      <dgm:prSet/>
      <dgm:spPr/>
      <dgm:t>
        <a:bodyPr/>
        <a:lstStyle/>
        <a:p>
          <a:r>
            <a:rPr lang="en-US"/>
            <a:t>Adjust award letters once enrolled</a:t>
          </a:r>
        </a:p>
      </dgm:t>
    </dgm:pt>
    <dgm:pt modelId="{0E7CCF59-57DD-40B2-9419-713B194CA5A4}" type="parTrans" cxnId="{3870D3DC-B4E7-49D3-88AA-9C6646C349DA}">
      <dgm:prSet/>
      <dgm:spPr/>
      <dgm:t>
        <a:bodyPr/>
        <a:lstStyle/>
        <a:p>
          <a:endParaRPr lang="en-US"/>
        </a:p>
      </dgm:t>
    </dgm:pt>
    <dgm:pt modelId="{A583D6C6-2A73-4E32-A7D8-DDFA6F1F9F49}" type="sibTrans" cxnId="{3870D3DC-B4E7-49D3-88AA-9C6646C349DA}">
      <dgm:prSet/>
      <dgm:spPr/>
      <dgm:t>
        <a:bodyPr/>
        <a:lstStyle/>
        <a:p>
          <a:endParaRPr lang="en-US"/>
        </a:p>
      </dgm:t>
    </dgm:pt>
    <dgm:pt modelId="{EAA68638-4728-441F-BB69-43708A1E7486}">
      <dgm:prSet/>
      <dgm:spPr/>
      <dgm:t>
        <a:bodyPr/>
        <a:lstStyle/>
        <a:p>
          <a:r>
            <a:rPr lang="en-US"/>
            <a:t>Returning Students</a:t>
          </a:r>
        </a:p>
      </dgm:t>
    </dgm:pt>
    <dgm:pt modelId="{6BE07540-F858-4898-A4C4-4D2BDB8414D0}" type="parTrans" cxnId="{CC5A9779-691B-4D0A-B67A-18A67F701A6C}">
      <dgm:prSet/>
      <dgm:spPr/>
      <dgm:t>
        <a:bodyPr/>
        <a:lstStyle/>
        <a:p>
          <a:endParaRPr lang="en-US"/>
        </a:p>
      </dgm:t>
    </dgm:pt>
    <dgm:pt modelId="{383CE531-EFCD-44F2-92F5-8057BB72AB4B}" type="sibTrans" cxnId="{CC5A9779-691B-4D0A-B67A-18A67F701A6C}">
      <dgm:prSet/>
      <dgm:spPr/>
      <dgm:t>
        <a:bodyPr/>
        <a:lstStyle/>
        <a:p>
          <a:endParaRPr lang="en-US"/>
        </a:p>
      </dgm:t>
    </dgm:pt>
    <dgm:pt modelId="{859FE340-F834-4664-9B02-FFCE1EAA8467}">
      <dgm:prSet/>
      <dgm:spPr/>
      <dgm:t>
        <a:bodyPr/>
        <a:lstStyle/>
        <a:p>
          <a:r>
            <a:rPr lang="en-US"/>
            <a:t>FAFSA eligible students must complete a new FAFSA every school year</a:t>
          </a:r>
        </a:p>
      </dgm:t>
    </dgm:pt>
    <dgm:pt modelId="{AE6DF4F2-047A-41AC-9365-AB63EC6C3D55}" type="parTrans" cxnId="{C9B177BD-BC3C-493C-8D6E-21CC5E5C4C00}">
      <dgm:prSet/>
      <dgm:spPr/>
      <dgm:t>
        <a:bodyPr/>
        <a:lstStyle/>
        <a:p>
          <a:endParaRPr lang="en-US"/>
        </a:p>
      </dgm:t>
    </dgm:pt>
    <dgm:pt modelId="{D30885A0-B17F-4B33-802F-454E93EBCACA}" type="sibTrans" cxnId="{C9B177BD-BC3C-493C-8D6E-21CC5E5C4C00}">
      <dgm:prSet/>
      <dgm:spPr/>
      <dgm:t>
        <a:bodyPr/>
        <a:lstStyle/>
        <a:p>
          <a:endParaRPr lang="en-US"/>
        </a:p>
      </dgm:t>
    </dgm:pt>
    <dgm:pt modelId="{B29216FF-CBD4-4CE4-9151-17FAA3274F2E}">
      <dgm:prSet/>
      <dgm:spPr/>
      <dgm:t>
        <a:bodyPr/>
        <a:lstStyle/>
        <a:p>
          <a:r>
            <a:rPr lang="en-US"/>
            <a:t>Nursing</a:t>
          </a:r>
        </a:p>
      </dgm:t>
    </dgm:pt>
    <dgm:pt modelId="{66582321-0235-47AE-8A66-80FAFDFE6E2C}" type="parTrans" cxnId="{2E1C7624-9E31-4E84-B7E5-5B9F3A209A6F}">
      <dgm:prSet/>
      <dgm:spPr/>
      <dgm:t>
        <a:bodyPr/>
        <a:lstStyle/>
        <a:p>
          <a:endParaRPr lang="en-US"/>
        </a:p>
      </dgm:t>
    </dgm:pt>
    <dgm:pt modelId="{4EDE9CB8-3C0C-4B3E-89C2-265D356DD7FD}" type="sibTrans" cxnId="{2E1C7624-9E31-4E84-B7E5-5B9F3A209A6F}">
      <dgm:prSet/>
      <dgm:spPr/>
      <dgm:t>
        <a:bodyPr/>
        <a:lstStyle/>
        <a:p>
          <a:endParaRPr lang="en-US"/>
        </a:p>
      </dgm:t>
    </dgm:pt>
    <dgm:pt modelId="{0A3D3545-85D6-4959-9D4E-788005416C61}">
      <dgm:prSet/>
      <dgm:spPr/>
      <dgm:t>
        <a:bodyPr/>
        <a:lstStyle/>
        <a:p>
          <a:r>
            <a:rPr lang="en-US"/>
            <a:t>Clearance Form signed by Financial Aid and Business Office</a:t>
          </a:r>
        </a:p>
      </dgm:t>
    </dgm:pt>
    <dgm:pt modelId="{CD645B25-E541-4BDD-A6C6-554F34A168F7}" type="parTrans" cxnId="{E854F6D9-7CD0-4CF7-BDAC-FCFB483E033D}">
      <dgm:prSet/>
      <dgm:spPr/>
      <dgm:t>
        <a:bodyPr/>
        <a:lstStyle/>
        <a:p>
          <a:endParaRPr lang="en-US"/>
        </a:p>
      </dgm:t>
    </dgm:pt>
    <dgm:pt modelId="{952ADDD7-CC9A-41D1-B33C-0A44969E7865}" type="sibTrans" cxnId="{E854F6D9-7CD0-4CF7-BDAC-FCFB483E033D}">
      <dgm:prSet/>
      <dgm:spPr/>
      <dgm:t>
        <a:bodyPr/>
        <a:lstStyle/>
        <a:p>
          <a:endParaRPr lang="en-US"/>
        </a:p>
      </dgm:t>
    </dgm:pt>
    <dgm:pt modelId="{A06708CC-DC80-43D9-884D-72F43B2502EB}">
      <dgm:prSet/>
      <dgm:spPr/>
      <dgm:t>
        <a:bodyPr/>
        <a:lstStyle/>
        <a:p>
          <a:r>
            <a:rPr lang="en-US"/>
            <a:t>Must be completed to enroll</a:t>
          </a:r>
        </a:p>
      </dgm:t>
    </dgm:pt>
    <dgm:pt modelId="{53AEA9DE-FA6A-4402-BD1A-5CAA5BFB033B}" type="parTrans" cxnId="{D710CF15-4D90-4CC6-8C7C-CB4F58353400}">
      <dgm:prSet/>
      <dgm:spPr/>
      <dgm:t>
        <a:bodyPr/>
        <a:lstStyle/>
        <a:p>
          <a:endParaRPr lang="en-US"/>
        </a:p>
      </dgm:t>
    </dgm:pt>
    <dgm:pt modelId="{2FB4D7A1-58DC-4D1E-97F9-6EFD76A07C41}" type="sibTrans" cxnId="{D710CF15-4D90-4CC6-8C7C-CB4F58353400}">
      <dgm:prSet/>
      <dgm:spPr/>
      <dgm:t>
        <a:bodyPr/>
        <a:lstStyle/>
        <a:p>
          <a:endParaRPr lang="en-US"/>
        </a:p>
      </dgm:t>
    </dgm:pt>
    <dgm:pt modelId="{E35E3DD8-4E03-4A5E-AC73-6C38AD223129}" type="pres">
      <dgm:prSet presAssocID="{38392D2E-C9C9-4A19-9C0C-D502D37AEFCA}" presName="root" presStyleCnt="0">
        <dgm:presLayoutVars>
          <dgm:dir/>
          <dgm:resizeHandles val="exact"/>
        </dgm:presLayoutVars>
      </dgm:prSet>
      <dgm:spPr/>
    </dgm:pt>
    <dgm:pt modelId="{74BE7193-29F4-4679-B440-489FAA68C6C9}" type="pres">
      <dgm:prSet presAssocID="{DBFDFC2C-79D9-478C-92C6-0151D1EE67B9}" presName="compNode" presStyleCnt="0"/>
      <dgm:spPr/>
    </dgm:pt>
    <dgm:pt modelId="{0D8B0EAF-0702-435C-9DA5-1E63FCFA9C91}" type="pres">
      <dgm:prSet presAssocID="{DBFDFC2C-79D9-478C-92C6-0151D1EE67B9}" presName="bgRect" presStyleLbl="bgShp" presStyleIdx="0" presStyleCnt="3"/>
      <dgm:spPr/>
    </dgm:pt>
    <dgm:pt modelId="{AE2BDA10-B436-4BA6-83FB-41C5EE8DC7F2}" type="pres">
      <dgm:prSet presAssocID="{DBFDFC2C-79D9-478C-92C6-0151D1EE67B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350B96A3-316C-40D3-8A52-A44F55B677A7}" type="pres">
      <dgm:prSet presAssocID="{DBFDFC2C-79D9-478C-92C6-0151D1EE67B9}" presName="spaceRect" presStyleCnt="0"/>
      <dgm:spPr/>
    </dgm:pt>
    <dgm:pt modelId="{D9391D58-F601-45D1-BE9C-E29A161D8EBA}" type="pres">
      <dgm:prSet presAssocID="{DBFDFC2C-79D9-478C-92C6-0151D1EE67B9}" presName="parTx" presStyleLbl="revTx" presStyleIdx="0" presStyleCnt="6">
        <dgm:presLayoutVars>
          <dgm:chMax val="0"/>
          <dgm:chPref val="0"/>
        </dgm:presLayoutVars>
      </dgm:prSet>
      <dgm:spPr/>
    </dgm:pt>
    <dgm:pt modelId="{51E24A85-4F1D-4E41-85A9-0FA586BB01D1}" type="pres">
      <dgm:prSet presAssocID="{DBFDFC2C-79D9-478C-92C6-0151D1EE67B9}" presName="desTx" presStyleLbl="revTx" presStyleIdx="1" presStyleCnt="6">
        <dgm:presLayoutVars/>
      </dgm:prSet>
      <dgm:spPr/>
    </dgm:pt>
    <dgm:pt modelId="{A1A69E4B-71D5-4858-914E-3D14A7BAF8AC}" type="pres">
      <dgm:prSet presAssocID="{38E135D3-A524-40B7-8DF3-7E696C5D2FD7}" presName="sibTrans" presStyleCnt="0"/>
      <dgm:spPr/>
    </dgm:pt>
    <dgm:pt modelId="{C3908CC0-EA21-4F64-990B-05E92527C8F1}" type="pres">
      <dgm:prSet presAssocID="{EAA68638-4728-441F-BB69-43708A1E7486}" presName="compNode" presStyleCnt="0"/>
      <dgm:spPr/>
    </dgm:pt>
    <dgm:pt modelId="{6445CCB1-FCA5-436A-A1E3-7CBF10F2BE7C}" type="pres">
      <dgm:prSet presAssocID="{EAA68638-4728-441F-BB69-43708A1E7486}" presName="bgRect" presStyleLbl="bgShp" presStyleIdx="1" presStyleCnt="3"/>
      <dgm:spPr/>
    </dgm:pt>
    <dgm:pt modelId="{457F8BCF-70D4-41B3-8FAD-DF6C7336C1A9}" type="pres">
      <dgm:prSet presAssocID="{EAA68638-4728-441F-BB69-43708A1E748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ABA0714-BCFE-4860-B6A8-DA591AD343D4}" type="pres">
      <dgm:prSet presAssocID="{EAA68638-4728-441F-BB69-43708A1E7486}" presName="spaceRect" presStyleCnt="0"/>
      <dgm:spPr/>
    </dgm:pt>
    <dgm:pt modelId="{71668CA7-37ED-434A-AFAC-83E98A6563C6}" type="pres">
      <dgm:prSet presAssocID="{EAA68638-4728-441F-BB69-43708A1E7486}" presName="parTx" presStyleLbl="revTx" presStyleIdx="2" presStyleCnt="6">
        <dgm:presLayoutVars>
          <dgm:chMax val="0"/>
          <dgm:chPref val="0"/>
        </dgm:presLayoutVars>
      </dgm:prSet>
      <dgm:spPr/>
    </dgm:pt>
    <dgm:pt modelId="{CEDDE993-74FE-4B7D-97A2-132DB8EE1D9A}" type="pres">
      <dgm:prSet presAssocID="{EAA68638-4728-441F-BB69-43708A1E7486}" presName="desTx" presStyleLbl="revTx" presStyleIdx="3" presStyleCnt="6">
        <dgm:presLayoutVars/>
      </dgm:prSet>
      <dgm:spPr/>
    </dgm:pt>
    <dgm:pt modelId="{EE58E2E3-3D94-4E00-8073-A09E7C272057}" type="pres">
      <dgm:prSet presAssocID="{383CE531-EFCD-44F2-92F5-8057BB72AB4B}" presName="sibTrans" presStyleCnt="0"/>
      <dgm:spPr/>
    </dgm:pt>
    <dgm:pt modelId="{FC380640-FEF7-4635-AA1E-6891AC627B2D}" type="pres">
      <dgm:prSet presAssocID="{B29216FF-CBD4-4CE4-9151-17FAA3274F2E}" presName="compNode" presStyleCnt="0"/>
      <dgm:spPr/>
    </dgm:pt>
    <dgm:pt modelId="{1E7F517A-9364-49DB-8716-596D4D43DFED}" type="pres">
      <dgm:prSet presAssocID="{B29216FF-CBD4-4CE4-9151-17FAA3274F2E}" presName="bgRect" presStyleLbl="bgShp" presStyleIdx="2" presStyleCnt="3"/>
      <dgm:spPr/>
    </dgm:pt>
    <dgm:pt modelId="{4A80A7D5-4DB8-4DC3-AD90-444DEE4386F2}" type="pres">
      <dgm:prSet presAssocID="{B29216FF-CBD4-4CE4-9151-17FAA3274F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1A3B9E28-5747-4C37-BDAC-BB8FFA63C088}" type="pres">
      <dgm:prSet presAssocID="{B29216FF-CBD4-4CE4-9151-17FAA3274F2E}" presName="spaceRect" presStyleCnt="0"/>
      <dgm:spPr/>
    </dgm:pt>
    <dgm:pt modelId="{7F6E466C-CCE5-45C2-BE4D-68ADF8EA99D3}" type="pres">
      <dgm:prSet presAssocID="{B29216FF-CBD4-4CE4-9151-17FAA3274F2E}" presName="parTx" presStyleLbl="revTx" presStyleIdx="4" presStyleCnt="6">
        <dgm:presLayoutVars>
          <dgm:chMax val="0"/>
          <dgm:chPref val="0"/>
        </dgm:presLayoutVars>
      </dgm:prSet>
      <dgm:spPr/>
    </dgm:pt>
    <dgm:pt modelId="{26BA8486-EECB-4924-B875-307D4CD50E3E}" type="pres">
      <dgm:prSet presAssocID="{B29216FF-CBD4-4CE4-9151-17FAA3274F2E}" presName="desTx" presStyleLbl="revTx" presStyleIdx="5" presStyleCnt="6">
        <dgm:presLayoutVars/>
      </dgm:prSet>
      <dgm:spPr/>
    </dgm:pt>
  </dgm:ptLst>
  <dgm:cxnLst>
    <dgm:cxn modelId="{D710CF15-4D90-4CC6-8C7C-CB4F58353400}" srcId="{B29216FF-CBD4-4CE4-9151-17FAA3274F2E}" destId="{A06708CC-DC80-43D9-884D-72F43B2502EB}" srcOrd="1" destOrd="0" parTransId="{53AEA9DE-FA6A-4402-BD1A-5CAA5BFB033B}" sibTransId="{2FB4D7A1-58DC-4D1E-97F9-6EFD76A07C41}"/>
    <dgm:cxn modelId="{D9FCEE21-FA74-4BDA-A7BD-F8D908BC5F91}" type="presOf" srcId="{B29216FF-CBD4-4CE4-9151-17FAA3274F2E}" destId="{7F6E466C-CCE5-45C2-BE4D-68ADF8EA99D3}" srcOrd="0" destOrd="0" presId="urn:microsoft.com/office/officeart/2018/2/layout/IconVerticalSolidList"/>
    <dgm:cxn modelId="{2E1C7624-9E31-4E84-B7E5-5B9F3A209A6F}" srcId="{38392D2E-C9C9-4A19-9C0C-D502D37AEFCA}" destId="{B29216FF-CBD4-4CE4-9151-17FAA3274F2E}" srcOrd="2" destOrd="0" parTransId="{66582321-0235-47AE-8A66-80FAFDFE6E2C}" sibTransId="{4EDE9CB8-3C0C-4B3E-89C2-265D356DD7FD}"/>
    <dgm:cxn modelId="{0D41693F-A17C-4B29-9AE1-0CCC056E42A3}" type="presOf" srcId="{38392D2E-C9C9-4A19-9C0C-D502D37AEFCA}" destId="{E35E3DD8-4E03-4A5E-AC73-6C38AD223129}" srcOrd="0" destOrd="0" presId="urn:microsoft.com/office/officeart/2018/2/layout/IconVerticalSolidList"/>
    <dgm:cxn modelId="{647F4F43-302C-4960-9BA2-26DFCCC3E161}" type="presOf" srcId="{80B109B1-84F8-4C1A-9F83-344025986242}" destId="{51E24A85-4F1D-4E41-85A9-0FA586BB01D1}" srcOrd="0" destOrd="1" presId="urn:microsoft.com/office/officeart/2018/2/layout/IconVerticalSolidList"/>
    <dgm:cxn modelId="{CB810168-F031-46D0-8619-2313053E5D25}" type="presOf" srcId="{A03F2F64-4B26-4DB8-9C16-AF1B7A383CEA}" destId="{51E24A85-4F1D-4E41-85A9-0FA586BB01D1}" srcOrd="0" destOrd="0" presId="urn:microsoft.com/office/officeart/2018/2/layout/IconVerticalSolidList"/>
    <dgm:cxn modelId="{DFF3C14A-F756-4CCA-B227-08A079C1679B}" srcId="{38392D2E-C9C9-4A19-9C0C-D502D37AEFCA}" destId="{DBFDFC2C-79D9-478C-92C6-0151D1EE67B9}" srcOrd="0" destOrd="0" parTransId="{4F2ABA8B-A421-4C87-86C0-4A4CFF3751C2}" sibTransId="{38E135D3-A524-40B7-8DF3-7E696C5D2FD7}"/>
    <dgm:cxn modelId="{CC5A9779-691B-4D0A-B67A-18A67F701A6C}" srcId="{38392D2E-C9C9-4A19-9C0C-D502D37AEFCA}" destId="{EAA68638-4728-441F-BB69-43708A1E7486}" srcOrd="1" destOrd="0" parTransId="{6BE07540-F858-4898-A4C4-4D2BDB8414D0}" sibTransId="{383CE531-EFCD-44F2-92F5-8057BB72AB4B}"/>
    <dgm:cxn modelId="{C293BF7E-C892-43E1-85ED-F144FDE683FF}" type="presOf" srcId="{A06708CC-DC80-43D9-884D-72F43B2502EB}" destId="{26BA8486-EECB-4924-B875-307D4CD50E3E}" srcOrd="0" destOrd="1" presId="urn:microsoft.com/office/officeart/2018/2/layout/IconVerticalSolidList"/>
    <dgm:cxn modelId="{DDDE778D-6FCC-45BF-814B-B056F5CE4B30}" type="presOf" srcId="{0A3D3545-85D6-4959-9D4E-788005416C61}" destId="{26BA8486-EECB-4924-B875-307D4CD50E3E}" srcOrd="0" destOrd="0" presId="urn:microsoft.com/office/officeart/2018/2/layout/IconVerticalSolidList"/>
    <dgm:cxn modelId="{B70A8794-9E22-49FB-9E28-A874417E925C}" type="presOf" srcId="{DBFDFC2C-79D9-478C-92C6-0151D1EE67B9}" destId="{D9391D58-F601-45D1-BE9C-E29A161D8EBA}" srcOrd="0" destOrd="0" presId="urn:microsoft.com/office/officeart/2018/2/layout/IconVerticalSolidList"/>
    <dgm:cxn modelId="{3CC24897-8334-4879-8D39-2145ABCC3FCB}" type="presOf" srcId="{EAA68638-4728-441F-BB69-43708A1E7486}" destId="{71668CA7-37ED-434A-AFAC-83E98A6563C6}" srcOrd="0" destOrd="0" presId="urn:microsoft.com/office/officeart/2018/2/layout/IconVerticalSolidList"/>
    <dgm:cxn modelId="{97F31FA0-6FC9-40A5-96DA-1ECE1CE1AACF}" srcId="{DBFDFC2C-79D9-478C-92C6-0151D1EE67B9}" destId="{A03F2F64-4B26-4DB8-9C16-AF1B7A383CEA}" srcOrd="0" destOrd="0" parTransId="{F591DC3A-4A03-4F37-A118-CA33BBC13738}" sibTransId="{F1F28DA2-E970-4CF9-8017-C211634384CC}"/>
    <dgm:cxn modelId="{C9B177BD-BC3C-493C-8D6E-21CC5E5C4C00}" srcId="{EAA68638-4728-441F-BB69-43708A1E7486}" destId="{859FE340-F834-4664-9B02-FFCE1EAA8467}" srcOrd="0" destOrd="0" parTransId="{AE6DF4F2-047A-41AC-9365-AB63EC6C3D55}" sibTransId="{D30885A0-B17F-4B33-802F-454E93EBCACA}"/>
    <dgm:cxn modelId="{C03C2ED2-D066-4449-BE76-382CD7FF4CA1}" type="presOf" srcId="{859FE340-F834-4664-9B02-FFCE1EAA8467}" destId="{CEDDE993-74FE-4B7D-97A2-132DB8EE1D9A}" srcOrd="0" destOrd="0" presId="urn:microsoft.com/office/officeart/2018/2/layout/IconVerticalSolidList"/>
    <dgm:cxn modelId="{E854F6D9-7CD0-4CF7-BDAC-FCFB483E033D}" srcId="{B29216FF-CBD4-4CE4-9151-17FAA3274F2E}" destId="{0A3D3545-85D6-4959-9D4E-788005416C61}" srcOrd="0" destOrd="0" parTransId="{CD645B25-E541-4BDD-A6C6-554F34A168F7}" sibTransId="{952ADDD7-CC9A-41D1-B33C-0A44969E7865}"/>
    <dgm:cxn modelId="{3870D3DC-B4E7-49D3-88AA-9C6646C349DA}" srcId="{DBFDFC2C-79D9-478C-92C6-0151D1EE67B9}" destId="{80B109B1-84F8-4C1A-9F83-344025986242}" srcOrd="1" destOrd="0" parTransId="{0E7CCF59-57DD-40B2-9419-713B194CA5A4}" sibTransId="{A583D6C6-2A73-4E32-A7D8-DDFA6F1F9F49}"/>
    <dgm:cxn modelId="{DD3BE07A-B667-44BD-906D-FD3AC4A60CD3}" type="presParOf" srcId="{E35E3DD8-4E03-4A5E-AC73-6C38AD223129}" destId="{74BE7193-29F4-4679-B440-489FAA68C6C9}" srcOrd="0" destOrd="0" presId="urn:microsoft.com/office/officeart/2018/2/layout/IconVerticalSolidList"/>
    <dgm:cxn modelId="{8EC8CBA3-FEAD-4A95-A689-046CDC5382DB}" type="presParOf" srcId="{74BE7193-29F4-4679-B440-489FAA68C6C9}" destId="{0D8B0EAF-0702-435C-9DA5-1E63FCFA9C91}" srcOrd="0" destOrd="0" presId="urn:microsoft.com/office/officeart/2018/2/layout/IconVerticalSolidList"/>
    <dgm:cxn modelId="{01B9BC31-F9DF-4DD1-BA4F-E5C78BDFDDA4}" type="presParOf" srcId="{74BE7193-29F4-4679-B440-489FAA68C6C9}" destId="{AE2BDA10-B436-4BA6-83FB-41C5EE8DC7F2}" srcOrd="1" destOrd="0" presId="urn:microsoft.com/office/officeart/2018/2/layout/IconVerticalSolidList"/>
    <dgm:cxn modelId="{3C8D1811-00AA-4604-B449-487023027D01}" type="presParOf" srcId="{74BE7193-29F4-4679-B440-489FAA68C6C9}" destId="{350B96A3-316C-40D3-8A52-A44F55B677A7}" srcOrd="2" destOrd="0" presId="urn:microsoft.com/office/officeart/2018/2/layout/IconVerticalSolidList"/>
    <dgm:cxn modelId="{64302DA1-FA4F-4D9A-9218-CF61E08DB737}" type="presParOf" srcId="{74BE7193-29F4-4679-B440-489FAA68C6C9}" destId="{D9391D58-F601-45D1-BE9C-E29A161D8EBA}" srcOrd="3" destOrd="0" presId="urn:microsoft.com/office/officeart/2018/2/layout/IconVerticalSolidList"/>
    <dgm:cxn modelId="{C4D25660-5076-43E8-AB8F-D8A9BF57A130}" type="presParOf" srcId="{74BE7193-29F4-4679-B440-489FAA68C6C9}" destId="{51E24A85-4F1D-4E41-85A9-0FA586BB01D1}" srcOrd="4" destOrd="0" presId="urn:microsoft.com/office/officeart/2018/2/layout/IconVerticalSolidList"/>
    <dgm:cxn modelId="{8913D852-E075-428D-AC62-67A4ECB33EBC}" type="presParOf" srcId="{E35E3DD8-4E03-4A5E-AC73-6C38AD223129}" destId="{A1A69E4B-71D5-4858-914E-3D14A7BAF8AC}" srcOrd="1" destOrd="0" presId="urn:microsoft.com/office/officeart/2018/2/layout/IconVerticalSolidList"/>
    <dgm:cxn modelId="{A79FFEAE-43C5-42C7-A6E6-FC65C6B99D8F}" type="presParOf" srcId="{E35E3DD8-4E03-4A5E-AC73-6C38AD223129}" destId="{C3908CC0-EA21-4F64-990B-05E92527C8F1}" srcOrd="2" destOrd="0" presId="urn:microsoft.com/office/officeart/2018/2/layout/IconVerticalSolidList"/>
    <dgm:cxn modelId="{552894C5-1827-4B93-8E10-8B01479F0B57}" type="presParOf" srcId="{C3908CC0-EA21-4F64-990B-05E92527C8F1}" destId="{6445CCB1-FCA5-436A-A1E3-7CBF10F2BE7C}" srcOrd="0" destOrd="0" presId="urn:microsoft.com/office/officeart/2018/2/layout/IconVerticalSolidList"/>
    <dgm:cxn modelId="{6B535E90-ED5E-461F-9D52-6F9B05B93B84}" type="presParOf" srcId="{C3908CC0-EA21-4F64-990B-05E92527C8F1}" destId="{457F8BCF-70D4-41B3-8FAD-DF6C7336C1A9}" srcOrd="1" destOrd="0" presId="urn:microsoft.com/office/officeart/2018/2/layout/IconVerticalSolidList"/>
    <dgm:cxn modelId="{CCDAC788-8C0D-4CD1-ABC1-E31B07D90F8C}" type="presParOf" srcId="{C3908CC0-EA21-4F64-990B-05E92527C8F1}" destId="{9ABA0714-BCFE-4860-B6A8-DA591AD343D4}" srcOrd="2" destOrd="0" presId="urn:microsoft.com/office/officeart/2018/2/layout/IconVerticalSolidList"/>
    <dgm:cxn modelId="{2EC0262D-A65E-4714-883E-BB400DF324B2}" type="presParOf" srcId="{C3908CC0-EA21-4F64-990B-05E92527C8F1}" destId="{71668CA7-37ED-434A-AFAC-83E98A6563C6}" srcOrd="3" destOrd="0" presId="urn:microsoft.com/office/officeart/2018/2/layout/IconVerticalSolidList"/>
    <dgm:cxn modelId="{96D7074D-BE16-450C-8FF9-F39A2168004C}" type="presParOf" srcId="{C3908CC0-EA21-4F64-990B-05E92527C8F1}" destId="{CEDDE993-74FE-4B7D-97A2-132DB8EE1D9A}" srcOrd="4" destOrd="0" presId="urn:microsoft.com/office/officeart/2018/2/layout/IconVerticalSolidList"/>
    <dgm:cxn modelId="{7AE92B78-9D04-431D-9846-1DCEB806273D}" type="presParOf" srcId="{E35E3DD8-4E03-4A5E-AC73-6C38AD223129}" destId="{EE58E2E3-3D94-4E00-8073-A09E7C272057}" srcOrd="3" destOrd="0" presId="urn:microsoft.com/office/officeart/2018/2/layout/IconVerticalSolidList"/>
    <dgm:cxn modelId="{9540AC64-B64C-4C4F-B90D-F197C74E555F}" type="presParOf" srcId="{E35E3DD8-4E03-4A5E-AC73-6C38AD223129}" destId="{FC380640-FEF7-4635-AA1E-6891AC627B2D}" srcOrd="4" destOrd="0" presId="urn:microsoft.com/office/officeart/2018/2/layout/IconVerticalSolidList"/>
    <dgm:cxn modelId="{79CD4B18-A63B-432B-B67A-C5DE687D9F8A}" type="presParOf" srcId="{FC380640-FEF7-4635-AA1E-6891AC627B2D}" destId="{1E7F517A-9364-49DB-8716-596D4D43DFED}" srcOrd="0" destOrd="0" presId="urn:microsoft.com/office/officeart/2018/2/layout/IconVerticalSolidList"/>
    <dgm:cxn modelId="{3769E206-8414-4324-BC1D-2BF621461EE4}" type="presParOf" srcId="{FC380640-FEF7-4635-AA1E-6891AC627B2D}" destId="{4A80A7D5-4DB8-4DC3-AD90-444DEE4386F2}" srcOrd="1" destOrd="0" presId="urn:microsoft.com/office/officeart/2018/2/layout/IconVerticalSolidList"/>
    <dgm:cxn modelId="{DA72FE26-5CDF-4404-80A8-C37B2B7EEC5D}" type="presParOf" srcId="{FC380640-FEF7-4635-AA1E-6891AC627B2D}" destId="{1A3B9E28-5747-4C37-BDAC-BB8FFA63C088}" srcOrd="2" destOrd="0" presId="urn:microsoft.com/office/officeart/2018/2/layout/IconVerticalSolidList"/>
    <dgm:cxn modelId="{F3615FF9-B273-40DD-AE57-50F167893CDB}" type="presParOf" srcId="{FC380640-FEF7-4635-AA1E-6891AC627B2D}" destId="{7F6E466C-CCE5-45C2-BE4D-68ADF8EA99D3}" srcOrd="3" destOrd="0" presId="urn:microsoft.com/office/officeart/2018/2/layout/IconVerticalSolidList"/>
    <dgm:cxn modelId="{35ECBE37-2D05-487C-859A-2E0BB0F9E571}" type="presParOf" srcId="{FC380640-FEF7-4635-AA1E-6891AC627B2D}" destId="{26BA8486-EECB-4924-B875-307D4CD50E3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50147-D947-4466-AF8A-A03B318412F7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626186-9A71-4FE9-9C19-EA1272BE70EC}">
      <dgm:prSet/>
      <dgm:spPr/>
      <dgm:t>
        <a:bodyPr/>
        <a:lstStyle/>
        <a:p>
          <a:r>
            <a:rPr lang="en-US"/>
            <a:t>Must be FAFSA eligible</a:t>
          </a:r>
        </a:p>
      </dgm:t>
    </dgm:pt>
    <dgm:pt modelId="{52C86E4A-7EFC-40A6-84E2-CAC961C574ED}" type="parTrans" cxnId="{5B838EE3-EA64-4D4E-B3BB-8929C4D9A45A}">
      <dgm:prSet/>
      <dgm:spPr/>
      <dgm:t>
        <a:bodyPr/>
        <a:lstStyle/>
        <a:p>
          <a:endParaRPr lang="en-US"/>
        </a:p>
      </dgm:t>
    </dgm:pt>
    <dgm:pt modelId="{EA07CEB7-3887-4E02-8875-DACA5FCD6C42}" type="sibTrans" cxnId="{5B838EE3-EA64-4D4E-B3BB-8929C4D9A45A}">
      <dgm:prSet/>
      <dgm:spPr/>
      <dgm:t>
        <a:bodyPr/>
        <a:lstStyle/>
        <a:p>
          <a:endParaRPr lang="en-US"/>
        </a:p>
      </dgm:t>
    </dgm:pt>
    <dgm:pt modelId="{E9F1B555-CFDA-4C08-89A0-7B68EB224AB1}">
      <dgm:prSet/>
      <dgm:spPr/>
      <dgm:t>
        <a:bodyPr/>
        <a:lstStyle/>
        <a:p>
          <a:r>
            <a:rPr lang="en-US"/>
            <a:t>Master Promissory Note and Entrance Counseling</a:t>
          </a:r>
        </a:p>
      </dgm:t>
    </dgm:pt>
    <dgm:pt modelId="{30AA4C04-A1FA-43AF-AEF3-DEADFB735203}" type="parTrans" cxnId="{F45EACB5-F25D-46C9-87ED-B01EC4FDC372}">
      <dgm:prSet/>
      <dgm:spPr/>
      <dgm:t>
        <a:bodyPr/>
        <a:lstStyle/>
        <a:p>
          <a:endParaRPr lang="en-US"/>
        </a:p>
      </dgm:t>
    </dgm:pt>
    <dgm:pt modelId="{8A7453D5-6119-4770-AC01-ED333C751CAF}" type="sibTrans" cxnId="{F45EACB5-F25D-46C9-87ED-B01EC4FDC372}">
      <dgm:prSet/>
      <dgm:spPr/>
      <dgm:t>
        <a:bodyPr/>
        <a:lstStyle/>
        <a:p>
          <a:endParaRPr lang="en-US"/>
        </a:p>
      </dgm:t>
    </dgm:pt>
    <dgm:pt modelId="{1270A0D3-319F-42FF-8E81-EEF3621BB8B7}">
      <dgm:prSet/>
      <dgm:spPr/>
      <dgm:t>
        <a:bodyPr/>
        <a:lstStyle/>
        <a:p>
          <a:r>
            <a:rPr lang="en-US"/>
            <a:t>Signed Award Letter to accept loans</a:t>
          </a:r>
        </a:p>
      </dgm:t>
    </dgm:pt>
    <dgm:pt modelId="{32821BF2-61D6-468D-B481-C1BBB533E043}" type="parTrans" cxnId="{0DB55CF9-7BDE-4D7C-B60E-463EEEB89063}">
      <dgm:prSet/>
      <dgm:spPr/>
      <dgm:t>
        <a:bodyPr/>
        <a:lstStyle/>
        <a:p>
          <a:endParaRPr lang="en-US"/>
        </a:p>
      </dgm:t>
    </dgm:pt>
    <dgm:pt modelId="{293A9F29-F354-4919-93A6-1C12337E1C85}" type="sibTrans" cxnId="{0DB55CF9-7BDE-4D7C-B60E-463EEEB89063}">
      <dgm:prSet/>
      <dgm:spPr/>
      <dgm:t>
        <a:bodyPr/>
        <a:lstStyle/>
        <a:p>
          <a:endParaRPr lang="en-US"/>
        </a:p>
      </dgm:t>
    </dgm:pt>
    <dgm:pt modelId="{0513EFD6-3B84-4BDC-ABB5-16F0467F92E9}">
      <dgm:prSet/>
      <dgm:spPr/>
      <dgm:t>
        <a:bodyPr/>
        <a:lstStyle/>
        <a:p>
          <a:r>
            <a:rPr lang="en-US"/>
            <a:t>Notification Letters with disbursements</a:t>
          </a:r>
        </a:p>
      </dgm:t>
    </dgm:pt>
    <dgm:pt modelId="{007A8BA9-8FC5-45BA-863B-2F720D52C496}" type="parTrans" cxnId="{400745DD-D255-42BD-98FC-D82FE1DBBFD6}">
      <dgm:prSet/>
      <dgm:spPr/>
      <dgm:t>
        <a:bodyPr/>
        <a:lstStyle/>
        <a:p>
          <a:endParaRPr lang="en-US"/>
        </a:p>
      </dgm:t>
    </dgm:pt>
    <dgm:pt modelId="{ADB6EBC8-59C9-4074-9F20-9FA3CDF74250}" type="sibTrans" cxnId="{400745DD-D255-42BD-98FC-D82FE1DBBFD6}">
      <dgm:prSet/>
      <dgm:spPr/>
      <dgm:t>
        <a:bodyPr/>
        <a:lstStyle/>
        <a:p>
          <a:endParaRPr lang="en-US"/>
        </a:p>
      </dgm:t>
    </dgm:pt>
    <dgm:pt modelId="{DFAF89D1-2D88-48E7-A689-AEF97243340D}">
      <dgm:prSet/>
      <dgm:spPr/>
      <dgm:t>
        <a:bodyPr/>
        <a:lstStyle/>
        <a:p>
          <a:r>
            <a:rPr lang="en-US"/>
            <a:t>SULA – Subsidized Usage Limit Applies</a:t>
          </a:r>
        </a:p>
      </dgm:t>
    </dgm:pt>
    <dgm:pt modelId="{BC913B05-6C65-407A-99B0-17A6640201C5}" type="parTrans" cxnId="{CF0CBE58-7345-4931-B3C0-BCC3F0BF2F40}">
      <dgm:prSet/>
      <dgm:spPr/>
      <dgm:t>
        <a:bodyPr/>
        <a:lstStyle/>
        <a:p>
          <a:endParaRPr lang="en-US"/>
        </a:p>
      </dgm:t>
    </dgm:pt>
    <dgm:pt modelId="{24A00AC5-A3D0-408F-AE30-014A9A60FC71}" type="sibTrans" cxnId="{CF0CBE58-7345-4931-B3C0-BCC3F0BF2F40}">
      <dgm:prSet/>
      <dgm:spPr/>
      <dgm:t>
        <a:bodyPr/>
        <a:lstStyle/>
        <a:p>
          <a:endParaRPr lang="en-US"/>
        </a:p>
      </dgm:t>
    </dgm:pt>
    <dgm:pt modelId="{FC27E870-E957-48FC-97AC-A96830026DA3}">
      <dgm:prSet/>
      <dgm:spPr/>
      <dgm:t>
        <a:bodyPr/>
        <a:lstStyle/>
        <a:p>
          <a:r>
            <a:rPr lang="en-US"/>
            <a:t>Wright International Student Services</a:t>
          </a:r>
        </a:p>
      </dgm:t>
    </dgm:pt>
    <dgm:pt modelId="{16794471-05DD-4266-9087-AA6767A6C108}" type="parTrans" cxnId="{7E000803-0678-489C-B91F-1E4DFCA2E27D}">
      <dgm:prSet/>
      <dgm:spPr/>
      <dgm:t>
        <a:bodyPr/>
        <a:lstStyle/>
        <a:p>
          <a:endParaRPr lang="en-US"/>
        </a:p>
      </dgm:t>
    </dgm:pt>
    <dgm:pt modelId="{70290B4B-C067-488E-B707-BE73BB7F0817}" type="sibTrans" cxnId="{7E000803-0678-489C-B91F-1E4DFCA2E27D}">
      <dgm:prSet/>
      <dgm:spPr/>
      <dgm:t>
        <a:bodyPr/>
        <a:lstStyle/>
        <a:p>
          <a:endParaRPr lang="en-US"/>
        </a:p>
      </dgm:t>
    </dgm:pt>
    <dgm:pt modelId="{519FD1B3-7613-4A57-B965-6E41038E3542}" type="pres">
      <dgm:prSet presAssocID="{9CA50147-D947-4466-AF8A-A03B318412F7}" presName="vert0" presStyleCnt="0">
        <dgm:presLayoutVars>
          <dgm:dir/>
          <dgm:animOne val="branch"/>
          <dgm:animLvl val="lvl"/>
        </dgm:presLayoutVars>
      </dgm:prSet>
      <dgm:spPr/>
    </dgm:pt>
    <dgm:pt modelId="{2C88A753-2C89-440C-B665-402212B358FB}" type="pres">
      <dgm:prSet presAssocID="{0B626186-9A71-4FE9-9C19-EA1272BE70EC}" presName="thickLine" presStyleLbl="alignNode1" presStyleIdx="0" presStyleCnt="6"/>
      <dgm:spPr/>
    </dgm:pt>
    <dgm:pt modelId="{E694ADC2-BDB6-4312-9FC4-9709D7C37B4F}" type="pres">
      <dgm:prSet presAssocID="{0B626186-9A71-4FE9-9C19-EA1272BE70EC}" presName="horz1" presStyleCnt="0"/>
      <dgm:spPr/>
    </dgm:pt>
    <dgm:pt modelId="{B3CBA8E7-ADBF-4A3D-9326-444CEC15D878}" type="pres">
      <dgm:prSet presAssocID="{0B626186-9A71-4FE9-9C19-EA1272BE70EC}" presName="tx1" presStyleLbl="revTx" presStyleIdx="0" presStyleCnt="6"/>
      <dgm:spPr/>
    </dgm:pt>
    <dgm:pt modelId="{D30AA56B-DFFE-4144-940E-830303B3541E}" type="pres">
      <dgm:prSet presAssocID="{0B626186-9A71-4FE9-9C19-EA1272BE70EC}" presName="vert1" presStyleCnt="0"/>
      <dgm:spPr/>
    </dgm:pt>
    <dgm:pt modelId="{8B59A185-4383-420D-9C26-123B1265EAF1}" type="pres">
      <dgm:prSet presAssocID="{E9F1B555-CFDA-4C08-89A0-7B68EB224AB1}" presName="thickLine" presStyleLbl="alignNode1" presStyleIdx="1" presStyleCnt="6"/>
      <dgm:spPr/>
    </dgm:pt>
    <dgm:pt modelId="{DD5E6D80-39C3-473B-AC9E-DEAECE8D9AFC}" type="pres">
      <dgm:prSet presAssocID="{E9F1B555-CFDA-4C08-89A0-7B68EB224AB1}" presName="horz1" presStyleCnt="0"/>
      <dgm:spPr/>
    </dgm:pt>
    <dgm:pt modelId="{DE7B0E62-8D34-43F6-8E57-8B26E3E526C5}" type="pres">
      <dgm:prSet presAssocID="{E9F1B555-CFDA-4C08-89A0-7B68EB224AB1}" presName="tx1" presStyleLbl="revTx" presStyleIdx="1" presStyleCnt="6"/>
      <dgm:spPr/>
    </dgm:pt>
    <dgm:pt modelId="{1A95D7D4-7456-4015-B23B-5CC0C4E6B665}" type="pres">
      <dgm:prSet presAssocID="{E9F1B555-CFDA-4C08-89A0-7B68EB224AB1}" presName="vert1" presStyleCnt="0"/>
      <dgm:spPr/>
    </dgm:pt>
    <dgm:pt modelId="{106F69E0-F46A-40CB-B917-FF89C5C9B0C4}" type="pres">
      <dgm:prSet presAssocID="{1270A0D3-319F-42FF-8E81-EEF3621BB8B7}" presName="thickLine" presStyleLbl="alignNode1" presStyleIdx="2" presStyleCnt="6"/>
      <dgm:spPr/>
    </dgm:pt>
    <dgm:pt modelId="{EBC6A35F-9830-4939-AC7D-39257D57351A}" type="pres">
      <dgm:prSet presAssocID="{1270A0D3-319F-42FF-8E81-EEF3621BB8B7}" presName="horz1" presStyleCnt="0"/>
      <dgm:spPr/>
    </dgm:pt>
    <dgm:pt modelId="{8EF8BB4A-681C-4286-BC83-EE40124EEF8E}" type="pres">
      <dgm:prSet presAssocID="{1270A0D3-319F-42FF-8E81-EEF3621BB8B7}" presName="tx1" presStyleLbl="revTx" presStyleIdx="2" presStyleCnt="6"/>
      <dgm:spPr/>
    </dgm:pt>
    <dgm:pt modelId="{445A1F4E-AA55-42BD-84E6-EB62E57E34AB}" type="pres">
      <dgm:prSet presAssocID="{1270A0D3-319F-42FF-8E81-EEF3621BB8B7}" presName="vert1" presStyleCnt="0"/>
      <dgm:spPr/>
    </dgm:pt>
    <dgm:pt modelId="{5E7C25F5-1582-426E-81B8-52E732E21269}" type="pres">
      <dgm:prSet presAssocID="{0513EFD6-3B84-4BDC-ABB5-16F0467F92E9}" presName="thickLine" presStyleLbl="alignNode1" presStyleIdx="3" presStyleCnt="6"/>
      <dgm:spPr/>
    </dgm:pt>
    <dgm:pt modelId="{B83A43DE-A817-4806-BC8E-C9A91F73EC44}" type="pres">
      <dgm:prSet presAssocID="{0513EFD6-3B84-4BDC-ABB5-16F0467F92E9}" presName="horz1" presStyleCnt="0"/>
      <dgm:spPr/>
    </dgm:pt>
    <dgm:pt modelId="{5F87407E-AD3D-454C-88B2-329AAEE2C285}" type="pres">
      <dgm:prSet presAssocID="{0513EFD6-3B84-4BDC-ABB5-16F0467F92E9}" presName="tx1" presStyleLbl="revTx" presStyleIdx="3" presStyleCnt="6"/>
      <dgm:spPr/>
    </dgm:pt>
    <dgm:pt modelId="{0EB50224-BEE0-4277-830E-9ED8E9294E9A}" type="pres">
      <dgm:prSet presAssocID="{0513EFD6-3B84-4BDC-ABB5-16F0467F92E9}" presName="vert1" presStyleCnt="0"/>
      <dgm:spPr/>
    </dgm:pt>
    <dgm:pt modelId="{A2F57D51-9118-4287-86D4-F3F080252D06}" type="pres">
      <dgm:prSet presAssocID="{DFAF89D1-2D88-48E7-A689-AEF97243340D}" presName="thickLine" presStyleLbl="alignNode1" presStyleIdx="4" presStyleCnt="6"/>
      <dgm:spPr/>
    </dgm:pt>
    <dgm:pt modelId="{D9F262D3-1B4B-4034-964B-33209BBE96CF}" type="pres">
      <dgm:prSet presAssocID="{DFAF89D1-2D88-48E7-A689-AEF97243340D}" presName="horz1" presStyleCnt="0"/>
      <dgm:spPr/>
    </dgm:pt>
    <dgm:pt modelId="{507F1DC7-A49C-4BFB-88A0-DDA10869524A}" type="pres">
      <dgm:prSet presAssocID="{DFAF89D1-2D88-48E7-A689-AEF97243340D}" presName="tx1" presStyleLbl="revTx" presStyleIdx="4" presStyleCnt="6"/>
      <dgm:spPr/>
    </dgm:pt>
    <dgm:pt modelId="{8B093982-AE95-4091-B67E-D5DD4E4E1640}" type="pres">
      <dgm:prSet presAssocID="{DFAF89D1-2D88-48E7-A689-AEF97243340D}" presName="vert1" presStyleCnt="0"/>
      <dgm:spPr/>
    </dgm:pt>
    <dgm:pt modelId="{C52094C5-2E5D-4D5E-9402-9579F5788489}" type="pres">
      <dgm:prSet presAssocID="{FC27E870-E957-48FC-97AC-A96830026DA3}" presName="thickLine" presStyleLbl="alignNode1" presStyleIdx="5" presStyleCnt="6"/>
      <dgm:spPr/>
    </dgm:pt>
    <dgm:pt modelId="{EE15F750-CFCB-40C4-969E-1C0677C6C8C3}" type="pres">
      <dgm:prSet presAssocID="{FC27E870-E957-48FC-97AC-A96830026DA3}" presName="horz1" presStyleCnt="0"/>
      <dgm:spPr/>
    </dgm:pt>
    <dgm:pt modelId="{5F88FA48-AFCC-4B79-A439-EC3E220C47D0}" type="pres">
      <dgm:prSet presAssocID="{FC27E870-E957-48FC-97AC-A96830026DA3}" presName="tx1" presStyleLbl="revTx" presStyleIdx="5" presStyleCnt="6"/>
      <dgm:spPr/>
    </dgm:pt>
    <dgm:pt modelId="{5BE42870-F86D-4F68-8DCE-7C3800D24A24}" type="pres">
      <dgm:prSet presAssocID="{FC27E870-E957-48FC-97AC-A96830026DA3}" presName="vert1" presStyleCnt="0"/>
      <dgm:spPr/>
    </dgm:pt>
  </dgm:ptLst>
  <dgm:cxnLst>
    <dgm:cxn modelId="{7E000803-0678-489C-B91F-1E4DFCA2E27D}" srcId="{9CA50147-D947-4466-AF8A-A03B318412F7}" destId="{FC27E870-E957-48FC-97AC-A96830026DA3}" srcOrd="5" destOrd="0" parTransId="{16794471-05DD-4266-9087-AA6767A6C108}" sibTransId="{70290B4B-C067-488E-B707-BE73BB7F0817}"/>
    <dgm:cxn modelId="{0955B507-6445-4CE7-9A2D-438B518E3068}" type="presOf" srcId="{E9F1B555-CFDA-4C08-89A0-7B68EB224AB1}" destId="{DE7B0E62-8D34-43F6-8E57-8B26E3E526C5}" srcOrd="0" destOrd="0" presId="urn:microsoft.com/office/officeart/2008/layout/LinedList"/>
    <dgm:cxn modelId="{0AB1E107-C386-43FE-825B-E09DCDE47151}" type="presOf" srcId="{1270A0D3-319F-42FF-8E81-EEF3621BB8B7}" destId="{8EF8BB4A-681C-4286-BC83-EE40124EEF8E}" srcOrd="0" destOrd="0" presId="urn:microsoft.com/office/officeart/2008/layout/LinedList"/>
    <dgm:cxn modelId="{33180323-D442-4CCE-9279-F94675B6877E}" type="presOf" srcId="{DFAF89D1-2D88-48E7-A689-AEF97243340D}" destId="{507F1DC7-A49C-4BFB-88A0-DDA10869524A}" srcOrd="0" destOrd="0" presId="urn:microsoft.com/office/officeart/2008/layout/LinedList"/>
    <dgm:cxn modelId="{AA01925D-22BD-4D03-95AE-B50E902B2DAD}" type="presOf" srcId="{9CA50147-D947-4466-AF8A-A03B318412F7}" destId="{519FD1B3-7613-4A57-B965-6E41038E3542}" srcOrd="0" destOrd="0" presId="urn:microsoft.com/office/officeart/2008/layout/LinedList"/>
    <dgm:cxn modelId="{CF0CBE58-7345-4931-B3C0-BCC3F0BF2F40}" srcId="{9CA50147-D947-4466-AF8A-A03B318412F7}" destId="{DFAF89D1-2D88-48E7-A689-AEF97243340D}" srcOrd="4" destOrd="0" parTransId="{BC913B05-6C65-407A-99B0-17A6640201C5}" sibTransId="{24A00AC5-A3D0-408F-AE30-014A9A60FC71}"/>
    <dgm:cxn modelId="{FA782881-C4CA-4E38-A4DD-BEE5E08ADDE5}" type="presOf" srcId="{FC27E870-E957-48FC-97AC-A96830026DA3}" destId="{5F88FA48-AFCC-4B79-A439-EC3E220C47D0}" srcOrd="0" destOrd="0" presId="urn:microsoft.com/office/officeart/2008/layout/LinedList"/>
    <dgm:cxn modelId="{30442AB4-87D6-489C-A978-0324080E021E}" type="presOf" srcId="{0B626186-9A71-4FE9-9C19-EA1272BE70EC}" destId="{B3CBA8E7-ADBF-4A3D-9326-444CEC15D878}" srcOrd="0" destOrd="0" presId="urn:microsoft.com/office/officeart/2008/layout/LinedList"/>
    <dgm:cxn modelId="{F45EACB5-F25D-46C9-87ED-B01EC4FDC372}" srcId="{9CA50147-D947-4466-AF8A-A03B318412F7}" destId="{E9F1B555-CFDA-4C08-89A0-7B68EB224AB1}" srcOrd="1" destOrd="0" parTransId="{30AA4C04-A1FA-43AF-AEF3-DEADFB735203}" sibTransId="{8A7453D5-6119-4770-AC01-ED333C751CAF}"/>
    <dgm:cxn modelId="{647ADCC5-395F-48C4-B17C-66EADC656233}" type="presOf" srcId="{0513EFD6-3B84-4BDC-ABB5-16F0467F92E9}" destId="{5F87407E-AD3D-454C-88B2-329AAEE2C285}" srcOrd="0" destOrd="0" presId="urn:microsoft.com/office/officeart/2008/layout/LinedList"/>
    <dgm:cxn modelId="{400745DD-D255-42BD-98FC-D82FE1DBBFD6}" srcId="{9CA50147-D947-4466-AF8A-A03B318412F7}" destId="{0513EFD6-3B84-4BDC-ABB5-16F0467F92E9}" srcOrd="3" destOrd="0" parTransId="{007A8BA9-8FC5-45BA-863B-2F720D52C496}" sibTransId="{ADB6EBC8-59C9-4074-9F20-9FA3CDF74250}"/>
    <dgm:cxn modelId="{5B838EE3-EA64-4D4E-B3BB-8929C4D9A45A}" srcId="{9CA50147-D947-4466-AF8A-A03B318412F7}" destId="{0B626186-9A71-4FE9-9C19-EA1272BE70EC}" srcOrd="0" destOrd="0" parTransId="{52C86E4A-7EFC-40A6-84E2-CAC961C574ED}" sibTransId="{EA07CEB7-3887-4E02-8875-DACA5FCD6C42}"/>
    <dgm:cxn modelId="{0DB55CF9-7BDE-4D7C-B60E-463EEEB89063}" srcId="{9CA50147-D947-4466-AF8A-A03B318412F7}" destId="{1270A0D3-319F-42FF-8E81-EEF3621BB8B7}" srcOrd="2" destOrd="0" parTransId="{32821BF2-61D6-468D-B481-C1BBB533E043}" sibTransId="{293A9F29-F354-4919-93A6-1C12337E1C85}"/>
    <dgm:cxn modelId="{D1FA7C7D-8585-409B-B48D-ABCB4070B52A}" type="presParOf" srcId="{519FD1B3-7613-4A57-B965-6E41038E3542}" destId="{2C88A753-2C89-440C-B665-402212B358FB}" srcOrd="0" destOrd="0" presId="urn:microsoft.com/office/officeart/2008/layout/LinedList"/>
    <dgm:cxn modelId="{F1DB6423-7373-4BAD-98AA-F623A01F2B86}" type="presParOf" srcId="{519FD1B3-7613-4A57-B965-6E41038E3542}" destId="{E694ADC2-BDB6-4312-9FC4-9709D7C37B4F}" srcOrd="1" destOrd="0" presId="urn:microsoft.com/office/officeart/2008/layout/LinedList"/>
    <dgm:cxn modelId="{7873BCFF-EC71-4941-B694-4071B39C75AE}" type="presParOf" srcId="{E694ADC2-BDB6-4312-9FC4-9709D7C37B4F}" destId="{B3CBA8E7-ADBF-4A3D-9326-444CEC15D878}" srcOrd="0" destOrd="0" presId="urn:microsoft.com/office/officeart/2008/layout/LinedList"/>
    <dgm:cxn modelId="{364B6DEF-2666-4347-9561-AABB0AC61558}" type="presParOf" srcId="{E694ADC2-BDB6-4312-9FC4-9709D7C37B4F}" destId="{D30AA56B-DFFE-4144-940E-830303B3541E}" srcOrd="1" destOrd="0" presId="urn:microsoft.com/office/officeart/2008/layout/LinedList"/>
    <dgm:cxn modelId="{D3948F05-ACEB-46A0-A110-05D23BCBBAC0}" type="presParOf" srcId="{519FD1B3-7613-4A57-B965-6E41038E3542}" destId="{8B59A185-4383-420D-9C26-123B1265EAF1}" srcOrd="2" destOrd="0" presId="urn:microsoft.com/office/officeart/2008/layout/LinedList"/>
    <dgm:cxn modelId="{926667AD-6AA6-44A2-809A-13C49933192F}" type="presParOf" srcId="{519FD1B3-7613-4A57-B965-6E41038E3542}" destId="{DD5E6D80-39C3-473B-AC9E-DEAECE8D9AFC}" srcOrd="3" destOrd="0" presId="urn:microsoft.com/office/officeart/2008/layout/LinedList"/>
    <dgm:cxn modelId="{572F9031-3267-4FE7-B32E-43E64721B940}" type="presParOf" srcId="{DD5E6D80-39C3-473B-AC9E-DEAECE8D9AFC}" destId="{DE7B0E62-8D34-43F6-8E57-8B26E3E526C5}" srcOrd="0" destOrd="0" presId="urn:microsoft.com/office/officeart/2008/layout/LinedList"/>
    <dgm:cxn modelId="{F0AE019F-3BFE-420A-8147-3B50E1D7F5E0}" type="presParOf" srcId="{DD5E6D80-39C3-473B-AC9E-DEAECE8D9AFC}" destId="{1A95D7D4-7456-4015-B23B-5CC0C4E6B665}" srcOrd="1" destOrd="0" presId="urn:microsoft.com/office/officeart/2008/layout/LinedList"/>
    <dgm:cxn modelId="{EDE628CA-3F68-47AC-ABD6-0E9B10665E22}" type="presParOf" srcId="{519FD1B3-7613-4A57-B965-6E41038E3542}" destId="{106F69E0-F46A-40CB-B917-FF89C5C9B0C4}" srcOrd="4" destOrd="0" presId="urn:microsoft.com/office/officeart/2008/layout/LinedList"/>
    <dgm:cxn modelId="{AEFF61B2-97AD-4416-9D8B-F6FEE5572823}" type="presParOf" srcId="{519FD1B3-7613-4A57-B965-6E41038E3542}" destId="{EBC6A35F-9830-4939-AC7D-39257D57351A}" srcOrd="5" destOrd="0" presId="urn:microsoft.com/office/officeart/2008/layout/LinedList"/>
    <dgm:cxn modelId="{C4144ABD-2282-491D-BAD7-584ABF828477}" type="presParOf" srcId="{EBC6A35F-9830-4939-AC7D-39257D57351A}" destId="{8EF8BB4A-681C-4286-BC83-EE40124EEF8E}" srcOrd="0" destOrd="0" presId="urn:microsoft.com/office/officeart/2008/layout/LinedList"/>
    <dgm:cxn modelId="{F89865BA-03A9-4EE5-8CAD-304371AEB51E}" type="presParOf" srcId="{EBC6A35F-9830-4939-AC7D-39257D57351A}" destId="{445A1F4E-AA55-42BD-84E6-EB62E57E34AB}" srcOrd="1" destOrd="0" presId="urn:microsoft.com/office/officeart/2008/layout/LinedList"/>
    <dgm:cxn modelId="{5FC7EF82-1EEF-4C6D-B284-45F4919C425B}" type="presParOf" srcId="{519FD1B3-7613-4A57-B965-6E41038E3542}" destId="{5E7C25F5-1582-426E-81B8-52E732E21269}" srcOrd="6" destOrd="0" presId="urn:microsoft.com/office/officeart/2008/layout/LinedList"/>
    <dgm:cxn modelId="{6E06C678-3857-4456-8F23-9691964143B3}" type="presParOf" srcId="{519FD1B3-7613-4A57-B965-6E41038E3542}" destId="{B83A43DE-A817-4806-BC8E-C9A91F73EC44}" srcOrd="7" destOrd="0" presId="urn:microsoft.com/office/officeart/2008/layout/LinedList"/>
    <dgm:cxn modelId="{90C6EC21-5596-433B-A94E-441971487F4A}" type="presParOf" srcId="{B83A43DE-A817-4806-BC8E-C9A91F73EC44}" destId="{5F87407E-AD3D-454C-88B2-329AAEE2C285}" srcOrd="0" destOrd="0" presId="urn:microsoft.com/office/officeart/2008/layout/LinedList"/>
    <dgm:cxn modelId="{20BEF18F-6B0A-4F60-A6C0-FB4B6C1A158C}" type="presParOf" srcId="{B83A43DE-A817-4806-BC8E-C9A91F73EC44}" destId="{0EB50224-BEE0-4277-830E-9ED8E9294E9A}" srcOrd="1" destOrd="0" presId="urn:microsoft.com/office/officeart/2008/layout/LinedList"/>
    <dgm:cxn modelId="{4011C30E-0B7E-4B76-A7ED-68FA7156B09F}" type="presParOf" srcId="{519FD1B3-7613-4A57-B965-6E41038E3542}" destId="{A2F57D51-9118-4287-86D4-F3F080252D06}" srcOrd="8" destOrd="0" presId="urn:microsoft.com/office/officeart/2008/layout/LinedList"/>
    <dgm:cxn modelId="{98D2F047-9F8C-4D1D-B0EF-5DB319B16921}" type="presParOf" srcId="{519FD1B3-7613-4A57-B965-6E41038E3542}" destId="{D9F262D3-1B4B-4034-964B-33209BBE96CF}" srcOrd="9" destOrd="0" presId="urn:microsoft.com/office/officeart/2008/layout/LinedList"/>
    <dgm:cxn modelId="{C5B5738B-8716-4617-9448-970309462CD3}" type="presParOf" srcId="{D9F262D3-1B4B-4034-964B-33209BBE96CF}" destId="{507F1DC7-A49C-4BFB-88A0-DDA10869524A}" srcOrd="0" destOrd="0" presId="urn:microsoft.com/office/officeart/2008/layout/LinedList"/>
    <dgm:cxn modelId="{503A5902-201A-43CB-81B1-4AC463CD7E30}" type="presParOf" srcId="{D9F262D3-1B4B-4034-964B-33209BBE96CF}" destId="{8B093982-AE95-4091-B67E-D5DD4E4E1640}" srcOrd="1" destOrd="0" presId="urn:microsoft.com/office/officeart/2008/layout/LinedList"/>
    <dgm:cxn modelId="{9FE42723-FC67-467E-9F80-8969CE95EE4D}" type="presParOf" srcId="{519FD1B3-7613-4A57-B965-6E41038E3542}" destId="{C52094C5-2E5D-4D5E-9402-9579F5788489}" srcOrd="10" destOrd="0" presId="urn:microsoft.com/office/officeart/2008/layout/LinedList"/>
    <dgm:cxn modelId="{57A49BE5-90E2-437B-BA10-4845D7AA87FC}" type="presParOf" srcId="{519FD1B3-7613-4A57-B965-6E41038E3542}" destId="{EE15F750-CFCB-40C4-969E-1C0677C6C8C3}" srcOrd="11" destOrd="0" presId="urn:microsoft.com/office/officeart/2008/layout/LinedList"/>
    <dgm:cxn modelId="{945366A4-40DA-4B7C-9901-CA0B370415C8}" type="presParOf" srcId="{EE15F750-CFCB-40C4-969E-1C0677C6C8C3}" destId="{5F88FA48-AFCC-4B79-A439-EC3E220C47D0}" srcOrd="0" destOrd="0" presId="urn:microsoft.com/office/officeart/2008/layout/LinedList"/>
    <dgm:cxn modelId="{010909BC-E2FD-41D4-9F3E-516F02E93529}" type="presParOf" srcId="{EE15F750-CFCB-40C4-969E-1C0677C6C8C3}" destId="{5BE42870-F86D-4F68-8DCE-7C3800D24A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F66589-DA1C-405C-B211-C8AE2E82497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6BB32EA-D89D-4B0A-A963-0FF2892BF885}">
      <dgm:prSet/>
      <dgm:spPr/>
      <dgm:t>
        <a:bodyPr/>
        <a:lstStyle/>
        <a:p>
          <a:pPr>
            <a:defRPr b="1"/>
          </a:pPr>
          <a:r>
            <a:rPr lang="en-US"/>
            <a:t>SAP</a:t>
          </a:r>
        </a:p>
      </dgm:t>
    </dgm:pt>
    <dgm:pt modelId="{44F18593-EA34-4002-BDC5-A125FDEA6386}" type="parTrans" cxnId="{09C61B6E-E4D6-4F03-AA61-911BEEE37D55}">
      <dgm:prSet/>
      <dgm:spPr/>
      <dgm:t>
        <a:bodyPr/>
        <a:lstStyle/>
        <a:p>
          <a:endParaRPr lang="en-US"/>
        </a:p>
      </dgm:t>
    </dgm:pt>
    <dgm:pt modelId="{52BF74E4-9FB3-4B8B-94C0-3D8812E1162C}" type="sibTrans" cxnId="{09C61B6E-E4D6-4F03-AA61-911BEEE37D55}">
      <dgm:prSet/>
      <dgm:spPr/>
      <dgm:t>
        <a:bodyPr/>
        <a:lstStyle/>
        <a:p>
          <a:endParaRPr lang="en-US"/>
        </a:p>
      </dgm:t>
    </dgm:pt>
    <dgm:pt modelId="{EF9DCD20-103A-48EF-96BB-136DFF2ABC9F}">
      <dgm:prSet/>
      <dgm:spPr/>
      <dgm:t>
        <a:bodyPr/>
        <a:lstStyle/>
        <a:p>
          <a:r>
            <a:rPr lang="en-US"/>
            <a:t>Completion percentage, GPA, Timeframe</a:t>
          </a:r>
        </a:p>
      </dgm:t>
    </dgm:pt>
    <dgm:pt modelId="{A902F5DF-86F3-46AD-8BAF-BD7119EBD44D}" type="parTrans" cxnId="{E43C8795-D7D9-47B2-831E-47C74B8A104D}">
      <dgm:prSet/>
      <dgm:spPr/>
      <dgm:t>
        <a:bodyPr/>
        <a:lstStyle/>
        <a:p>
          <a:endParaRPr lang="en-US"/>
        </a:p>
      </dgm:t>
    </dgm:pt>
    <dgm:pt modelId="{96123610-6243-4D06-9657-E6998C11780F}" type="sibTrans" cxnId="{E43C8795-D7D9-47B2-831E-47C74B8A104D}">
      <dgm:prSet/>
      <dgm:spPr/>
      <dgm:t>
        <a:bodyPr/>
        <a:lstStyle/>
        <a:p>
          <a:endParaRPr lang="en-US"/>
        </a:p>
      </dgm:t>
    </dgm:pt>
    <dgm:pt modelId="{D0858F9C-9F98-483F-97F3-D049D2B9891A}">
      <dgm:prSet/>
      <dgm:spPr/>
      <dgm:t>
        <a:bodyPr/>
        <a:lstStyle/>
        <a:p>
          <a:r>
            <a:rPr lang="en-US"/>
            <a:t>Warning, Suspension</a:t>
          </a:r>
        </a:p>
      </dgm:t>
    </dgm:pt>
    <dgm:pt modelId="{875C1220-5BF0-4B74-89D1-42C9C8E753A8}" type="parTrans" cxnId="{E3254108-C675-46CB-8242-6368B0F9EEDF}">
      <dgm:prSet/>
      <dgm:spPr/>
      <dgm:t>
        <a:bodyPr/>
        <a:lstStyle/>
        <a:p>
          <a:endParaRPr lang="en-US"/>
        </a:p>
      </dgm:t>
    </dgm:pt>
    <dgm:pt modelId="{B883B296-0CBB-4D3A-8159-CC80D0A7B49B}" type="sibTrans" cxnId="{E3254108-C675-46CB-8242-6368B0F9EEDF}">
      <dgm:prSet/>
      <dgm:spPr/>
      <dgm:t>
        <a:bodyPr/>
        <a:lstStyle/>
        <a:p>
          <a:endParaRPr lang="en-US"/>
        </a:p>
      </dgm:t>
    </dgm:pt>
    <dgm:pt modelId="{5C0AE2CF-68B3-4F6A-9CEA-E1E133BEC7A8}">
      <dgm:prSet/>
      <dgm:spPr/>
      <dgm:t>
        <a:bodyPr/>
        <a:lstStyle/>
        <a:p>
          <a:r>
            <a:rPr lang="en-US"/>
            <a:t>Notification</a:t>
          </a:r>
        </a:p>
      </dgm:t>
    </dgm:pt>
    <dgm:pt modelId="{BBFF0951-2E42-482E-BE73-C8A98B32A09E}" type="parTrans" cxnId="{657F3794-E836-4C16-85F5-13A1C8B0E54E}">
      <dgm:prSet/>
      <dgm:spPr/>
      <dgm:t>
        <a:bodyPr/>
        <a:lstStyle/>
        <a:p>
          <a:endParaRPr lang="en-US"/>
        </a:p>
      </dgm:t>
    </dgm:pt>
    <dgm:pt modelId="{96B21F93-2B84-47C8-B65C-4A80B684A985}" type="sibTrans" cxnId="{657F3794-E836-4C16-85F5-13A1C8B0E54E}">
      <dgm:prSet/>
      <dgm:spPr/>
      <dgm:t>
        <a:bodyPr/>
        <a:lstStyle/>
        <a:p>
          <a:endParaRPr lang="en-US"/>
        </a:p>
      </dgm:t>
    </dgm:pt>
    <dgm:pt modelId="{3723ECF4-AB0B-4D26-9C7B-AB7A5AE14E67}">
      <dgm:prSet/>
      <dgm:spPr/>
      <dgm:t>
        <a:bodyPr/>
        <a:lstStyle/>
        <a:p>
          <a:r>
            <a:rPr lang="en-US"/>
            <a:t>Appeals</a:t>
          </a:r>
        </a:p>
      </dgm:t>
    </dgm:pt>
    <dgm:pt modelId="{AE751B7D-71C1-4E02-9C20-24F82535BE59}" type="parTrans" cxnId="{B46E6850-E597-4201-A085-AB6083AD15C9}">
      <dgm:prSet/>
      <dgm:spPr/>
      <dgm:t>
        <a:bodyPr/>
        <a:lstStyle/>
        <a:p>
          <a:endParaRPr lang="en-US"/>
        </a:p>
      </dgm:t>
    </dgm:pt>
    <dgm:pt modelId="{8737202B-27C4-4004-85CB-7280D34EA290}" type="sibTrans" cxnId="{B46E6850-E597-4201-A085-AB6083AD15C9}">
      <dgm:prSet/>
      <dgm:spPr/>
      <dgm:t>
        <a:bodyPr/>
        <a:lstStyle/>
        <a:p>
          <a:endParaRPr lang="en-US"/>
        </a:p>
      </dgm:t>
    </dgm:pt>
    <dgm:pt modelId="{6461BE7A-B3F4-4E56-B8FD-47901734FA07}">
      <dgm:prSet/>
      <dgm:spPr/>
      <dgm:t>
        <a:bodyPr/>
        <a:lstStyle/>
        <a:p>
          <a:pPr>
            <a:defRPr b="1"/>
          </a:pPr>
          <a:r>
            <a:rPr lang="en-US"/>
            <a:t>R2T4</a:t>
          </a:r>
        </a:p>
      </dgm:t>
    </dgm:pt>
    <dgm:pt modelId="{D82EC43C-2CFA-4368-AC43-07B640AA7292}" type="parTrans" cxnId="{9B9A799B-840C-40E5-9093-6C33AE73A4E8}">
      <dgm:prSet/>
      <dgm:spPr/>
      <dgm:t>
        <a:bodyPr/>
        <a:lstStyle/>
        <a:p>
          <a:endParaRPr lang="en-US"/>
        </a:p>
      </dgm:t>
    </dgm:pt>
    <dgm:pt modelId="{D9A080DB-5AE5-4800-9932-003C00F4717A}" type="sibTrans" cxnId="{9B9A799B-840C-40E5-9093-6C33AE73A4E8}">
      <dgm:prSet/>
      <dgm:spPr/>
      <dgm:t>
        <a:bodyPr/>
        <a:lstStyle/>
        <a:p>
          <a:endParaRPr lang="en-US"/>
        </a:p>
      </dgm:t>
    </dgm:pt>
    <dgm:pt modelId="{66D2F6B0-BACC-4378-B906-68EB8170F2F0}">
      <dgm:prSet/>
      <dgm:spPr/>
      <dgm:t>
        <a:bodyPr/>
        <a:lstStyle/>
        <a:p>
          <a:r>
            <a:rPr lang="en-US"/>
            <a:t>Review for errors</a:t>
          </a:r>
        </a:p>
      </dgm:t>
    </dgm:pt>
    <dgm:pt modelId="{D0325085-95E3-4398-8696-3378CF610187}" type="parTrans" cxnId="{CA82D3DC-3326-4C83-9803-28E58A3A80B6}">
      <dgm:prSet/>
      <dgm:spPr/>
      <dgm:t>
        <a:bodyPr/>
        <a:lstStyle/>
        <a:p>
          <a:endParaRPr lang="en-US"/>
        </a:p>
      </dgm:t>
    </dgm:pt>
    <dgm:pt modelId="{49E22DDB-E4A9-40ED-935D-5A45FE7E93FC}" type="sibTrans" cxnId="{CA82D3DC-3326-4C83-9803-28E58A3A80B6}">
      <dgm:prSet/>
      <dgm:spPr/>
      <dgm:t>
        <a:bodyPr/>
        <a:lstStyle/>
        <a:p>
          <a:endParaRPr lang="en-US"/>
        </a:p>
      </dgm:t>
    </dgm:pt>
    <dgm:pt modelId="{3D318EBB-7E5D-4B46-A977-C396BDE332E1}">
      <dgm:prSet/>
      <dgm:spPr/>
      <dgm:t>
        <a:bodyPr/>
        <a:lstStyle/>
        <a:p>
          <a:r>
            <a:rPr lang="en-US"/>
            <a:t>‘F’s = ‘W’s</a:t>
          </a:r>
        </a:p>
      </dgm:t>
    </dgm:pt>
    <dgm:pt modelId="{8CDBC6F8-81C5-486E-B5BE-B703F499EB77}" type="parTrans" cxnId="{D9FD83D9-21F8-42FE-B897-820EF5778526}">
      <dgm:prSet/>
      <dgm:spPr/>
      <dgm:t>
        <a:bodyPr/>
        <a:lstStyle/>
        <a:p>
          <a:endParaRPr lang="en-US"/>
        </a:p>
      </dgm:t>
    </dgm:pt>
    <dgm:pt modelId="{CDAC1998-BF99-4D0F-9868-10D11298AFFF}" type="sibTrans" cxnId="{D9FD83D9-21F8-42FE-B897-820EF5778526}">
      <dgm:prSet/>
      <dgm:spPr/>
      <dgm:t>
        <a:bodyPr/>
        <a:lstStyle/>
        <a:p>
          <a:endParaRPr lang="en-US"/>
        </a:p>
      </dgm:t>
    </dgm:pt>
    <dgm:pt modelId="{A163145F-70F7-4E9D-AE59-A49A9C84B1D8}" type="pres">
      <dgm:prSet presAssocID="{22F66589-DA1C-405C-B211-C8AE2E82497F}" presName="root" presStyleCnt="0">
        <dgm:presLayoutVars>
          <dgm:dir/>
          <dgm:resizeHandles val="exact"/>
        </dgm:presLayoutVars>
      </dgm:prSet>
      <dgm:spPr/>
    </dgm:pt>
    <dgm:pt modelId="{0DC62908-BC16-4676-9B72-03B98B2F72C5}" type="pres">
      <dgm:prSet presAssocID="{46BB32EA-D89D-4B0A-A963-0FF2892BF885}" presName="compNode" presStyleCnt="0"/>
      <dgm:spPr/>
    </dgm:pt>
    <dgm:pt modelId="{7603016C-3A3A-4E0D-9FED-B8719C4CABB2}" type="pres">
      <dgm:prSet presAssocID="{46BB32EA-D89D-4B0A-A963-0FF2892BF88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2B2F3B5-C688-48D1-8D71-2EF25F07665A}" type="pres">
      <dgm:prSet presAssocID="{46BB32EA-D89D-4B0A-A963-0FF2892BF885}" presName="iconSpace" presStyleCnt="0"/>
      <dgm:spPr/>
    </dgm:pt>
    <dgm:pt modelId="{D77D6873-0BD6-4535-85F7-4F0BC191FCC1}" type="pres">
      <dgm:prSet presAssocID="{46BB32EA-D89D-4B0A-A963-0FF2892BF885}" presName="parTx" presStyleLbl="revTx" presStyleIdx="0" presStyleCnt="4">
        <dgm:presLayoutVars>
          <dgm:chMax val="0"/>
          <dgm:chPref val="0"/>
        </dgm:presLayoutVars>
      </dgm:prSet>
      <dgm:spPr/>
    </dgm:pt>
    <dgm:pt modelId="{21B31289-5AD0-4C1B-BE40-A3D26E00D5AE}" type="pres">
      <dgm:prSet presAssocID="{46BB32EA-D89D-4B0A-A963-0FF2892BF885}" presName="txSpace" presStyleCnt="0"/>
      <dgm:spPr/>
    </dgm:pt>
    <dgm:pt modelId="{753354B7-A414-417C-8D16-5E50A11DE9D8}" type="pres">
      <dgm:prSet presAssocID="{46BB32EA-D89D-4B0A-A963-0FF2892BF885}" presName="desTx" presStyleLbl="revTx" presStyleIdx="1" presStyleCnt="4">
        <dgm:presLayoutVars/>
      </dgm:prSet>
      <dgm:spPr/>
    </dgm:pt>
    <dgm:pt modelId="{0352BBB7-DAD1-4169-93F1-13AD680E7C9E}" type="pres">
      <dgm:prSet presAssocID="{52BF74E4-9FB3-4B8B-94C0-3D8812E1162C}" presName="sibTrans" presStyleCnt="0"/>
      <dgm:spPr/>
    </dgm:pt>
    <dgm:pt modelId="{A5E6D0CD-3171-438E-99E4-10D68479D256}" type="pres">
      <dgm:prSet presAssocID="{6461BE7A-B3F4-4E56-B8FD-47901734FA07}" presName="compNode" presStyleCnt="0"/>
      <dgm:spPr/>
    </dgm:pt>
    <dgm:pt modelId="{1E5D2672-9A22-4F0E-A67B-294B023D435C}" type="pres">
      <dgm:prSet presAssocID="{6461BE7A-B3F4-4E56-B8FD-47901734FA0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34B3F12-40CB-459F-B2A7-D77D7305B0B9}" type="pres">
      <dgm:prSet presAssocID="{6461BE7A-B3F4-4E56-B8FD-47901734FA07}" presName="iconSpace" presStyleCnt="0"/>
      <dgm:spPr/>
    </dgm:pt>
    <dgm:pt modelId="{E68457F6-3AB9-4998-A8F2-17644B9049D1}" type="pres">
      <dgm:prSet presAssocID="{6461BE7A-B3F4-4E56-B8FD-47901734FA07}" presName="parTx" presStyleLbl="revTx" presStyleIdx="2" presStyleCnt="4">
        <dgm:presLayoutVars>
          <dgm:chMax val="0"/>
          <dgm:chPref val="0"/>
        </dgm:presLayoutVars>
      </dgm:prSet>
      <dgm:spPr/>
    </dgm:pt>
    <dgm:pt modelId="{5CDA195A-C2FC-4AEF-9C0D-5151E4CA88A1}" type="pres">
      <dgm:prSet presAssocID="{6461BE7A-B3F4-4E56-B8FD-47901734FA07}" presName="txSpace" presStyleCnt="0"/>
      <dgm:spPr/>
    </dgm:pt>
    <dgm:pt modelId="{81B93C59-8EDD-4D71-8C44-3C6D91F09EFC}" type="pres">
      <dgm:prSet presAssocID="{6461BE7A-B3F4-4E56-B8FD-47901734FA07}" presName="desTx" presStyleLbl="revTx" presStyleIdx="3" presStyleCnt="4">
        <dgm:presLayoutVars/>
      </dgm:prSet>
      <dgm:spPr/>
    </dgm:pt>
  </dgm:ptLst>
  <dgm:cxnLst>
    <dgm:cxn modelId="{6A16C901-59CE-4786-AACB-480BC9DDCC4B}" type="presOf" srcId="{5C0AE2CF-68B3-4F6A-9CEA-E1E133BEC7A8}" destId="{753354B7-A414-417C-8D16-5E50A11DE9D8}" srcOrd="0" destOrd="2" presId="urn:microsoft.com/office/officeart/2018/5/layout/CenteredIconLabelDescriptionList"/>
    <dgm:cxn modelId="{299CF804-D0F9-474F-97FF-892C29AD0AF2}" type="presOf" srcId="{66D2F6B0-BACC-4378-B906-68EB8170F2F0}" destId="{81B93C59-8EDD-4D71-8C44-3C6D91F09EFC}" srcOrd="0" destOrd="0" presId="urn:microsoft.com/office/officeart/2018/5/layout/CenteredIconLabelDescriptionList"/>
    <dgm:cxn modelId="{6E782106-5257-41F7-B1E1-4B253DD518E5}" type="presOf" srcId="{46BB32EA-D89D-4B0A-A963-0FF2892BF885}" destId="{D77D6873-0BD6-4535-85F7-4F0BC191FCC1}" srcOrd="0" destOrd="0" presId="urn:microsoft.com/office/officeart/2018/5/layout/CenteredIconLabelDescriptionList"/>
    <dgm:cxn modelId="{E3254108-C675-46CB-8242-6368B0F9EEDF}" srcId="{46BB32EA-D89D-4B0A-A963-0FF2892BF885}" destId="{D0858F9C-9F98-483F-97F3-D049D2B9891A}" srcOrd="1" destOrd="0" parTransId="{875C1220-5BF0-4B74-89D1-42C9C8E753A8}" sibTransId="{B883B296-0CBB-4D3A-8159-CC80D0A7B49B}"/>
    <dgm:cxn modelId="{76E1FA1C-4F66-4E21-8A8B-F54D3DD10D60}" type="presOf" srcId="{3723ECF4-AB0B-4D26-9C7B-AB7A5AE14E67}" destId="{753354B7-A414-417C-8D16-5E50A11DE9D8}" srcOrd="0" destOrd="3" presId="urn:microsoft.com/office/officeart/2018/5/layout/CenteredIconLabelDescriptionList"/>
    <dgm:cxn modelId="{792CA72A-DCEA-473A-837D-ED5363ABAA6D}" type="presOf" srcId="{3D318EBB-7E5D-4B46-A977-C396BDE332E1}" destId="{81B93C59-8EDD-4D71-8C44-3C6D91F09EFC}" srcOrd="0" destOrd="1" presId="urn:microsoft.com/office/officeart/2018/5/layout/CenteredIconLabelDescriptionList"/>
    <dgm:cxn modelId="{09C61B6E-E4D6-4F03-AA61-911BEEE37D55}" srcId="{22F66589-DA1C-405C-B211-C8AE2E82497F}" destId="{46BB32EA-D89D-4B0A-A963-0FF2892BF885}" srcOrd="0" destOrd="0" parTransId="{44F18593-EA34-4002-BDC5-A125FDEA6386}" sibTransId="{52BF74E4-9FB3-4B8B-94C0-3D8812E1162C}"/>
    <dgm:cxn modelId="{B46E6850-E597-4201-A085-AB6083AD15C9}" srcId="{46BB32EA-D89D-4B0A-A963-0FF2892BF885}" destId="{3723ECF4-AB0B-4D26-9C7B-AB7A5AE14E67}" srcOrd="3" destOrd="0" parTransId="{AE751B7D-71C1-4E02-9C20-24F82535BE59}" sibTransId="{8737202B-27C4-4004-85CB-7280D34EA290}"/>
    <dgm:cxn modelId="{654B1878-BE85-47EB-AA67-D342BCAFB76B}" type="presOf" srcId="{EF9DCD20-103A-48EF-96BB-136DFF2ABC9F}" destId="{753354B7-A414-417C-8D16-5E50A11DE9D8}" srcOrd="0" destOrd="0" presId="urn:microsoft.com/office/officeart/2018/5/layout/CenteredIconLabelDescriptionList"/>
    <dgm:cxn modelId="{714C8985-E67A-4825-B25B-44BCDC0162A1}" type="presOf" srcId="{22F66589-DA1C-405C-B211-C8AE2E82497F}" destId="{A163145F-70F7-4E9D-AE59-A49A9C84B1D8}" srcOrd="0" destOrd="0" presId="urn:microsoft.com/office/officeart/2018/5/layout/CenteredIconLabelDescriptionList"/>
    <dgm:cxn modelId="{657F3794-E836-4C16-85F5-13A1C8B0E54E}" srcId="{46BB32EA-D89D-4B0A-A963-0FF2892BF885}" destId="{5C0AE2CF-68B3-4F6A-9CEA-E1E133BEC7A8}" srcOrd="2" destOrd="0" parTransId="{BBFF0951-2E42-482E-BE73-C8A98B32A09E}" sibTransId="{96B21F93-2B84-47C8-B65C-4A80B684A985}"/>
    <dgm:cxn modelId="{E43C8795-D7D9-47B2-831E-47C74B8A104D}" srcId="{46BB32EA-D89D-4B0A-A963-0FF2892BF885}" destId="{EF9DCD20-103A-48EF-96BB-136DFF2ABC9F}" srcOrd="0" destOrd="0" parTransId="{A902F5DF-86F3-46AD-8BAF-BD7119EBD44D}" sibTransId="{96123610-6243-4D06-9657-E6998C11780F}"/>
    <dgm:cxn modelId="{9B9A799B-840C-40E5-9093-6C33AE73A4E8}" srcId="{22F66589-DA1C-405C-B211-C8AE2E82497F}" destId="{6461BE7A-B3F4-4E56-B8FD-47901734FA07}" srcOrd="1" destOrd="0" parTransId="{D82EC43C-2CFA-4368-AC43-07B640AA7292}" sibTransId="{D9A080DB-5AE5-4800-9932-003C00F4717A}"/>
    <dgm:cxn modelId="{066C05B1-36D3-466F-964A-F1C17A5ED868}" type="presOf" srcId="{D0858F9C-9F98-483F-97F3-D049D2B9891A}" destId="{753354B7-A414-417C-8D16-5E50A11DE9D8}" srcOrd="0" destOrd="1" presId="urn:microsoft.com/office/officeart/2018/5/layout/CenteredIconLabelDescriptionList"/>
    <dgm:cxn modelId="{3F4B3DCE-8ED8-4487-8E60-B4A53146F414}" type="presOf" srcId="{6461BE7A-B3F4-4E56-B8FD-47901734FA07}" destId="{E68457F6-3AB9-4998-A8F2-17644B9049D1}" srcOrd="0" destOrd="0" presId="urn:microsoft.com/office/officeart/2018/5/layout/CenteredIconLabelDescriptionList"/>
    <dgm:cxn modelId="{D9FD83D9-21F8-42FE-B897-820EF5778526}" srcId="{6461BE7A-B3F4-4E56-B8FD-47901734FA07}" destId="{3D318EBB-7E5D-4B46-A977-C396BDE332E1}" srcOrd="1" destOrd="0" parTransId="{8CDBC6F8-81C5-486E-B5BE-B703F499EB77}" sibTransId="{CDAC1998-BF99-4D0F-9868-10D11298AFFF}"/>
    <dgm:cxn modelId="{CA82D3DC-3326-4C83-9803-28E58A3A80B6}" srcId="{6461BE7A-B3F4-4E56-B8FD-47901734FA07}" destId="{66D2F6B0-BACC-4378-B906-68EB8170F2F0}" srcOrd="0" destOrd="0" parTransId="{D0325085-95E3-4398-8696-3378CF610187}" sibTransId="{49E22DDB-E4A9-40ED-935D-5A45FE7E93FC}"/>
    <dgm:cxn modelId="{5E0764D6-48BB-4CC0-963C-5CFED0ECDD3E}" type="presParOf" srcId="{A163145F-70F7-4E9D-AE59-A49A9C84B1D8}" destId="{0DC62908-BC16-4676-9B72-03B98B2F72C5}" srcOrd="0" destOrd="0" presId="urn:microsoft.com/office/officeart/2018/5/layout/CenteredIconLabelDescriptionList"/>
    <dgm:cxn modelId="{9C2CA7ED-E315-4C78-A039-7E8C20FDCA4B}" type="presParOf" srcId="{0DC62908-BC16-4676-9B72-03B98B2F72C5}" destId="{7603016C-3A3A-4E0D-9FED-B8719C4CABB2}" srcOrd="0" destOrd="0" presId="urn:microsoft.com/office/officeart/2018/5/layout/CenteredIconLabelDescriptionList"/>
    <dgm:cxn modelId="{9F9CD72B-67D1-4DEC-BB4A-8664466FAD66}" type="presParOf" srcId="{0DC62908-BC16-4676-9B72-03B98B2F72C5}" destId="{12B2F3B5-C688-48D1-8D71-2EF25F07665A}" srcOrd="1" destOrd="0" presId="urn:microsoft.com/office/officeart/2018/5/layout/CenteredIconLabelDescriptionList"/>
    <dgm:cxn modelId="{81EBE937-EBF8-476D-A572-D37488FA2FD4}" type="presParOf" srcId="{0DC62908-BC16-4676-9B72-03B98B2F72C5}" destId="{D77D6873-0BD6-4535-85F7-4F0BC191FCC1}" srcOrd="2" destOrd="0" presId="urn:microsoft.com/office/officeart/2018/5/layout/CenteredIconLabelDescriptionList"/>
    <dgm:cxn modelId="{A9836488-2EF6-498E-A7BE-CCA7FCFE6900}" type="presParOf" srcId="{0DC62908-BC16-4676-9B72-03B98B2F72C5}" destId="{21B31289-5AD0-4C1B-BE40-A3D26E00D5AE}" srcOrd="3" destOrd="0" presId="urn:microsoft.com/office/officeart/2018/5/layout/CenteredIconLabelDescriptionList"/>
    <dgm:cxn modelId="{5F2D50D3-7BDB-4AB7-9F83-E2D94150F6D4}" type="presParOf" srcId="{0DC62908-BC16-4676-9B72-03B98B2F72C5}" destId="{753354B7-A414-417C-8D16-5E50A11DE9D8}" srcOrd="4" destOrd="0" presId="urn:microsoft.com/office/officeart/2018/5/layout/CenteredIconLabelDescriptionList"/>
    <dgm:cxn modelId="{A59115FB-A075-46EE-B80D-23679806CC34}" type="presParOf" srcId="{A163145F-70F7-4E9D-AE59-A49A9C84B1D8}" destId="{0352BBB7-DAD1-4169-93F1-13AD680E7C9E}" srcOrd="1" destOrd="0" presId="urn:microsoft.com/office/officeart/2018/5/layout/CenteredIconLabelDescriptionList"/>
    <dgm:cxn modelId="{32545671-2E88-41FF-9355-C00F0807954B}" type="presParOf" srcId="{A163145F-70F7-4E9D-AE59-A49A9C84B1D8}" destId="{A5E6D0CD-3171-438E-99E4-10D68479D256}" srcOrd="2" destOrd="0" presId="urn:microsoft.com/office/officeart/2018/5/layout/CenteredIconLabelDescriptionList"/>
    <dgm:cxn modelId="{BA0D8A4A-8E7D-4D05-AFCE-EB6A13F988C9}" type="presParOf" srcId="{A5E6D0CD-3171-438E-99E4-10D68479D256}" destId="{1E5D2672-9A22-4F0E-A67B-294B023D435C}" srcOrd="0" destOrd="0" presId="urn:microsoft.com/office/officeart/2018/5/layout/CenteredIconLabelDescriptionList"/>
    <dgm:cxn modelId="{3447DD9D-A260-4987-83F8-EF14F6D9A604}" type="presParOf" srcId="{A5E6D0CD-3171-438E-99E4-10D68479D256}" destId="{434B3F12-40CB-459F-B2A7-D77D7305B0B9}" srcOrd="1" destOrd="0" presId="urn:microsoft.com/office/officeart/2018/5/layout/CenteredIconLabelDescriptionList"/>
    <dgm:cxn modelId="{77B67460-EBB0-4713-A505-03D1FD334BFE}" type="presParOf" srcId="{A5E6D0CD-3171-438E-99E4-10D68479D256}" destId="{E68457F6-3AB9-4998-A8F2-17644B9049D1}" srcOrd="2" destOrd="0" presId="urn:microsoft.com/office/officeart/2018/5/layout/CenteredIconLabelDescriptionList"/>
    <dgm:cxn modelId="{29A3F8B5-04E5-4FD8-93F2-10FB0A154763}" type="presParOf" srcId="{A5E6D0CD-3171-438E-99E4-10D68479D256}" destId="{5CDA195A-C2FC-4AEF-9C0D-5151E4CA88A1}" srcOrd="3" destOrd="0" presId="urn:microsoft.com/office/officeart/2018/5/layout/CenteredIconLabelDescriptionList"/>
    <dgm:cxn modelId="{4101BC2A-2183-4B93-B81F-DD34D5FEBA9A}" type="presParOf" srcId="{A5E6D0CD-3171-438E-99E4-10D68479D256}" destId="{81B93C59-8EDD-4D71-8C44-3C6D91F09EF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EDBFDB-DBD2-4D83-BAA9-42B63B7FD9B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09CA17F-90F4-4C7C-A108-ED44203CA0BE}">
      <dgm:prSet/>
      <dgm:spPr/>
      <dgm:t>
        <a:bodyPr/>
        <a:lstStyle/>
        <a:p>
          <a:r>
            <a:rPr lang="en-US"/>
            <a:t>Lansing Correctional Facility</a:t>
          </a:r>
        </a:p>
      </dgm:t>
    </dgm:pt>
    <dgm:pt modelId="{18DE0B2D-6E25-45AC-A486-6FD27565E9EE}" type="parTrans" cxnId="{EF2BF3D0-F039-4EA7-A91B-1A03E2A5BA7A}">
      <dgm:prSet/>
      <dgm:spPr/>
      <dgm:t>
        <a:bodyPr/>
        <a:lstStyle/>
        <a:p>
          <a:endParaRPr lang="en-US"/>
        </a:p>
      </dgm:t>
    </dgm:pt>
    <dgm:pt modelId="{A1341D10-6C2C-49C2-980D-79277EBF1B6A}" type="sibTrans" cxnId="{EF2BF3D0-F039-4EA7-A91B-1A03E2A5BA7A}">
      <dgm:prSet/>
      <dgm:spPr/>
      <dgm:t>
        <a:bodyPr/>
        <a:lstStyle/>
        <a:p>
          <a:endParaRPr lang="en-US"/>
        </a:p>
      </dgm:t>
    </dgm:pt>
    <dgm:pt modelId="{0D79FBE2-7644-42BD-AB53-4C4D2E92B7B4}">
      <dgm:prSet/>
      <dgm:spPr/>
      <dgm:t>
        <a:bodyPr/>
        <a:lstStyle/>
        <a:p>
          <a:r>
            <a:rPr lang="en-US"/>
            <a:t>Pilot Year of Program</a:t>
          </a:r>
        </a:p>
      </dgm:t>
    </dgm:pt>
    <dgm:pt modelId="{25B83960-71F6-4959-A9A3-B47C4F4941FB}" type="parTrans" cxnId="{CAFFB5D0-4EC5-4C19-8BC6-E26347BD98A0}">
      <dgm:prSet/>
      <dgm:spPr/>
      <dgm:t>
        <a:bodyPr/>
        <a:lstStyle/>
        <a:p>
          <a:endParaRPr lang="en-US"/>
        </a:p>
      </dgm:t>
    </dgm:pt>
    <dgm:pt modelId="{E0E10A6A-03EA-4931-93C8-DF18F05DE8FC}" type="sibTrans" cxnId="{CAFFB5D0-4EC5-4C19-8BC6-E26347BD98A0}">
      <dgm:prSet/>
      <dgm:spPr/>
      <dgm:t>
        <a:bodyPr/>
        <a:lstStyle/>
        <a:p>
          <a:endParaRPr lang="en-US"/>
        </a:p>
      </dgm:t>
    </dgm:pt>
    <dgm:pt modelId="{8ED7A639-9A0C-412D-9E60-3D975B8C3DE3}">
      <dgm:prSet/>
      <dgm:spPr/>
      <dgm:t>
        <a:bodyPr/>
        <a:lstStyle/>
        <a:p>
          <a:r>
            <a:rPr lang="en-US"/>
            <a:t>Classes begin this Fall</a:t>
          </a:r>
        </a:p>
      </dgm:t>
    </dgm:pt>
    <dgm:pt modelId="{C12E005E-CDCC-4297-92F6-CF80204F39D6}" type="parTrans" cxnId="{69A42CD2-F055-40C1-9684-55052AB966DB}">
      <dgm:prSet/>
      <dgm:spPr/>
      <dgm:t>
        <a:bodyPr/>
        <a:lstStyle/>
        <a:p>
          <a:endParaRPr lang="en-US"/>
        </a:p>
      </dgm:t>
    </dgm:pt>
    <dgm:pt modelId="{BC1F8005-95CB-4010-BD31-139BD2183EA0}" type="sibTrans" cxnId="{69A42CD2-F055-40C1-9684-55052AB966DB}">
      <dgm:prSet/>
      <dgm:spPr/>
      <dgm:t>
        <a:bodyPr/>
        <a:lstStyle/>
        <a:p>
          <a:endParaRPr lang="en-US"/>
        </a:p>
      </dgm:t>
    </dgm:pt>
    <dgm:pt modelId="{75866ADD-3A7A-41B0-8FDA-9A2D78CECB54}">
      <dgm:prSet/>
      <dgm:spPr/>
      <dgm:t>
        <a:bodyPr/>
        <a:lstStyle/>
        <a:p>
          <a:r>
            <a:rPr lang="en-US"/>
            <a:t>Opportunity to drastically increase enrollment (and revenue)</a:t>
          </a:r>
        </a:p>
      </dgm:t>
    </dgm:pt>
    <dgm:pt modelId="{F783B905-0FFC-4CDD-A2FA-CCF27BFB5698}" type="parTrans" cxnId="{B852E4CC-39E5-4EE2-8A1E-2E30878475DA}">
      <dgm:prSet/>
      <dgm:spPr/>
      <dgm:t>
        <a:bodyPr/>
        <a:lstStyle/>
        <a:p>
          <a:endParaRPr lang="en-US"/>
        </a:p>
      </dgm:t>
    </dgm:pt>
    <dgm:pt modelId="{5A629622-D573-4C99-925A-B3C955BE5C3E}" type="sibTrans" cxnId="{B852E4CC-39E5-4EE2-8A1E-2E30878475DA}">
      <dgm:prSet/>
      <dgm:spPr/>
      <dgm:t>
        <a:bodyPr/>
        <a:lstStyle/>
        <a:p>
          <a:endParaRPr lang="en-US"/>
        </a:p>
      </dgm:t>
    </dgm:pt>
    <dgm:pt modelId="{522E076D-21E4-42D4-BBDB-703EB3C4641B}">
      <dgm:prSet/>
      <dgm:spPr/>
      <dgm:t>
        <a:bodyPr/>
        <a:lstStyle/>
        <a:p>
          <a:r>
            <a:rPr lang="en-US"/>
            <a:t>Challenges</a:t>
          </a:r>
        </a:p>
      </dgm:t>
    </dgm:pt>
    <dgm:pt modelId="{64047A8B-1721-4F5C-A812-0691A4FA32DC}" type="parTrans" cxnId="{37F4B968-CF71-42D8-A649-E7EFB7E65A0F}">
      <dgm:prSet/>
      <dgm:spPr/>
      <dgm:t>
        <a:bodyPr/>
        <a:lstStyle/>
        <a:p>
          <a:endParaRPr lang="en-US"/>
        </a:p>
      </dgm:t>
    </dgm:pt>
    <dgm:pt modelId="{9D57F267-F6FA-400F-9AF9-DBEEC6C4B74D}" type="sibTrans" cxnId="{37F4B968-CF71-42D8-A649-E7EFB7E65A0F}">
      <dgm:prSet/>
      <dgm:spPr/>
      <dgm:t>
        <a:bodyPr/>
        <a:lstStyle/>
        <a:p>
          <a:endParaRPr lang="en-US"/>
        </a:p>
      </dgm:t>
    </dgm:pt>
    <dgm:pt modelId="{EE725527-0115-4834-82DD-B85B2D8911BF}">
      <dgm:prSet/>
      <dgm:spPr/>
      <dgm:t>
        <a:bodyPr/>
        <a:lstStyle/>
        <a:p>
          <a:r>
            <a:rPr lang="en-US"/>
            <a:t>FAFSA – Completion, dependent students, defaulted loans</a:t>
          </a:r>
        </a:p>
      </dgm:t>
    </dgm:pt>
    <dgm:pt modelId="{5CE8D630-763A-457E-BC04-9636DBA774AB}" type="parTrans" cxnId="{8570604C-41B5-4471-89C9-E0C3200CE655}">
      <dgm:prSet/>
      <dgm:spPr/>
      <dgm:t>
        <a:bodyPr/>
        <a:lstStyle/>
        <a:p>
          <a:endParaRPr lang="en-US"/>
        </a:p>
      </dgm:t>
    </dgm:pt>
    <dgm:pt modelId="{228D95AF-BD39-45FC-A77E-C8E499A1C8A0}" type="sibTrans" cxnId="{8570604C-41B5-4471-89C9-E0C3200CE655}">
      <dgm:prSet/>
      <dgm:spPr/>
      <dgm:t>
        <a:bodyPr/>
        <a:lstStyle/>
        <a:p>
          <a:endParaRPr lang="en-US"/>
        </a:p>
      </dgm:t>
    </dgm:pt>
    <dgm:pt modelId="{3E2FE630-8CAE-4632-9965-1F0E0B3904E3}">
      <dgm:prSet/>
      <dgm:spPr/>
      <dgm:t>
        <a:bodyPr/>
        <a:lstStyle/>
        <a:p>
          <a:r>
            <a:rPr lang="en-US"/>
            <a:t>Empower – manual adjustments</a:t>
          </a:r>
        </a:p>
      </dgm:t>
    </dgm:pt>
    <dgm:pt modelId="{D1117370-3C3B-4083-918F-FA6EEABA80DF}" type="parTrans" cxnId="{EB0EF9D1-B737-421C-A8BE-E3668F7B43DC}">
      <dgm:prSet/>
      <dgm:spPr/>
      <dgm:t>
        <a:bodyPr/>
        <a:lstStyle/>
        <a:p>
          <a:endParaRPr lang="en-US"/>
        </a:p>
      </dgm:t>
    </dgm:pt>
    <dgm:pt modelId="{9EB6A428-B1EE-46CE-9D94-B38CD6398978}" type="sibTrans" cxnId="{EB0EF9D1-B737-421C-A8BE-E3668F7B43DC}">
      <dgm:prSet/>
      <dgm:spPr/>
      <dgm:t>
        <a:bodyPr/>
        <a:lstStyle/>
        <a:p>
          <a:endParaRPr lang="en-US"/>
        </a:p>
      </dgm:t>
    </dgm:pt>
    <dgm:pt modelId="{BEC2259A-4F69-46D5-875E-AF9F9CD599F6}" type="pres">
      <dgm:prSet presAssocID="{E5EDBFDB-DBD2-4D83-BAA9-42B63B7FD9B7}" presName="root" presStyleCnt="0">
        <dgm:presLayoutVars>
          <dgm:dir/>
          <dgm:resizeHandles val="exact"/>
        </dgm:presLayoutVars>
      </dgm:prSet>
      <dgm:spPr/>
    </dgm:pt>
    <dgm:pt modelId="{623FA776-ABF7-4DD1-9EC3-F470260C5B4C}" type="pres">
      <dgm:prSet presAssocID="{E09CA17F-90F4-4C7C-A108-ED44203CA0BE}" presName="compNode" presStyleCnt="0"/>
      <dgm:spPr/>
    </dgm:pt>
    <dgm:pt modelId="{6331A035-908F-4059-ABBA-E5C315B11CAD}" type="pres">
      <dgm:prSet presAssocID="{E09CA17F-90F4-4C7C-A108-ED44203CA0BE}" presName="bgRect" presStyleLbl="bgShp" presStyleIdx="0" presStyleCnt="5"/>
      <dgm:spPr/>
    </dgm:pt>
    <dgm:pt modelId="{5C058738-4649-4B66-8896-5808AA82482B}" type="pres">
      <dgm:prSet presAssocID="{E09CA17F-90F4-4C7C-A108-ED44203CA0B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76844ED9-7658-4278-856F-8F7CD5DB1A1A}" type="pres">
      <dgm:prSet presAssocID="{E09CA17F-90F4-4C7C-A108-ED44203CA0BE}" presName="spaceRect" presStyleCnt="0"/>
      <dgm:spPr/>
    </dgm:pt>
    <dgm:pt modelId="{71E6BA39-90F1-40D4-B4DD-3D3C2D5ED36C}" type="pres">
      <dgm:prSet presAssocID="{E09CA17F-90F4-4C7C-A108-ED44203CA0BE}" presName="parTx" presStyleLbl="revTx" presStyleIdx="0" presStyleCnt="6">
        <dgm:presLayoutVars>
          <dgm:chMax val="0"/>
          <dgm:chPref val="0"/>
        </dgm:presLayoutVars>
      </dgm:prSet>
      <dgm:spPr/>
    </dgm:pt>
    <dgm:pt modelId="{EF1723A1-4A6C-4403-B903-50E34EB3EFAD}" type="pres">
      <dgm:prSet presAssocID="{A1341D10-6C2C-49C2-980D-79277EBF1B6A}" presName="sibTrans" presStyleCnt="0"/>
      <dgm:spPr/>
    </dgm:pt>
    <dgm:pt modelId="{BB35A946-B38D-4FA1-BF4A-05DAA33B30D8}" type="pres">
      <dgm:prSet presAssocID="{0D79FBE2-7644-42BD-AB53-4C4D2E92B7B4}" presName="compNode" presStyleCnt="0"/>
      <dgm:spPr/>
    </dgm:pt>
    <dgm:pt modelId="{4E2B52CC-5B19-4446-A3A4-C95D3D5BA837}" type="pres">
      <dgm:prSet presAssocID="{0D79FBE2-7644-42BD-AB53-4C4D2E92B7B4}" presName="bgRect" presStyleLbl="bgShp" presStyleIdx="1" presStyleCnt="5"/>
      <dgm:spPr/>
    </dgm:pt>
    <dgm:pt modelId="{4F51C25F-9E98-4B67-9394-2A30E56CC525}" type="pres">
      <dgm:prSet presAssocID="{0D79FBE2-7644-42BD-AB53-4C4D2E92B7B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1DCEE7E5-2DDC-4158-A940-134EDB8C6494}" type="pres">
      <dgm:prSet presAssocID="{0D79FBE2-7644-42BD-AB53-4C4D2E92B7B4}" presName="spaceRect" presStyleCnt="0"/>
      <dgm:spPr/>
    </dgm:pt>
    <dgm:pt modelId="{3A840062-3436-4DFF-8549-24CA624E1C9C}" type="pres">
      <dgm:prSet presAssocID="{0D79FBE2-7644-42BD-AB53-4C4D2E92B7B4}" presName="parTx" presStyleLbl="revTx" presStyleIdx="1" presStyleCnt="6">
        <dgm:presLayoutVars>
          <dgm:chMax val="0"/>
          <dgm:chPref val="0"/>
        </dgm:presLayoutVars>
      </dgm:prSet>
      <dgm:spPr/>
    </dgm:pt>
    <dgm:pt modelId="{EEEA377E-BC66-40C0-9A63-A4CBA2AC3E24}" type="pres">
      <dgm:prSet presAssocID="{E0E10A6A-03EA-4931-93C8-DF18F05DE8FC}" presName="sibTrans" presStyleCnt="0"/>
      <dgm:spPr/>
    </dgm:pt>
    <dgm:pt modelId="{CB619437-2FC1-4B2D-8810-20B4B4D4E786}" type="pres">
      <dgm:prSet presAssocID="{8ED7A639-9A0C-412D-9E60-3D975B8C3DE3}" presName="compNode" presStyleCnt="0"/>
      <dgm:spPr/>
    </dgm:pt>
    <dgm:pt modelId="{A39C2EF1-9F0F-4693-8A01-C61197BD52B9}" type="pres">
      <dgm:prSet presAssocID="{8ED7A639-9A0C-412D-9E60-3D975B8C3DE3}" presName="bgRect" presStyleLbl="bgShp" presStyleIdx="2" presStyleCnt="5"/>
      <dgm:spPr/>
    </dgm:pt>
    <dgm:pt modelId="{B087B23C-407B-4BA1-9EC5-B62E6C2B7CEE}" type="pres">
      <dgm:prSet presAssocID="{8ED7A639-9A0C-412D-9E60-3D975B8C3DE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0CC9BCE-5015-40FD-98BD-19B9DCD48502}" type="pres">
      <dgm:prSet presAssocID="{8ED7A639-9A0C-412D-9E60-3D975B8C3DE3}" presName="spaceRect" presStyleCnt="0"/>
      <dgm:spPr/>
    </dgm:pt>
    <dgm:pt modelId="{078DC88D-8811-4423-8595-1DAA1CA1B868}" type="pres">
      <dgm:prSet presAssocID="{8ED7A639-9A0C-412D-9E60-3D975B8C3DE3}" presName="parTx" presStyleLbl="revTx" presStyleIdx="2" presStyleCnt="6">
        <dgm:presLayoutVars>
          <dgm:chMax val="0"/>
          <dgm:chPref val="0"/>
        </dgm:presLayoutVars>
      </dgm:prSet>
      <dgm:spPr/>
    </dgm:pt>
    <dgm:pt modelId="{F3AE3D07-678C-4B7D-87ED-847DAA573D79}" type="pres">
      <dgm:prSet presAssocID="{BC1F8005-95CB-4010-BD31-139BD2183EA0}" presName="sibTrans" presStyleCnt="0"/>
      <dgm:spPr/>
    </dgm:pt>
    <dgm:pt modelId="{F4DABEA6-5888-4772-A7A3-8A4852E077C6}" type="pres">
      <dgm:prSet presAssocID="{75866ADD-3A7A-41B0-8FDA-9A2D78CECB54}" presName="compNode" presStyleCnt="0"/>
      <dgm:spPr/>
    </dgm:pt>
    <dgm:pt modelId="{5BB8C26F-4B13-424D-9A1E-ED9E6A91F912}" type="pres">
      <dgm:prSet presAssocID="{75866ADD-3A7A-41B0-8FDA-9A2D78CECB54}" presName="bgRect" presStyleLbl="bgShp" presStyleIdx="3" presStyleCnt="5"/>
      <dgm:spPr/>
    </dgm:pt>
    <dgm:pt modelId="{06553ED0-8194-4553-824A-C6FC6E35E7F3}" type="pres">
      <dgm:prSet presAssocID="{75866ADD-3A7A-41B0-8FDA-9A2D78CECB5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1415E52-686E-45BA-B5A8-670D772A7860}" type="pres">
      <dgm:prSet presAssocID="{75866ADD-3A7A-41B0-8FDA-9A2D78CECB54}" presName="spaceRect" presStyleCnt="0"/>
      <dgm:spPr/>
    </dgm:pt>
    <dgm:pt modelId="{02BF759C-758D-4C27-875F-1F11D60D5793}" type="pres">
      <dgm:prSet presAssocID="{75866ADD-3A7A-41B0-8FDA-9A2D78CECB54}" presName="parTx" presStyleLbl="revTx" presStyleIdx="3" presStyleCnt="6">
        <dgm:presLayoutVars>
          <dgm:chMax val="0"/>
          <dgm:chPref val="0"/>
        </dgm:presLayoutVars>
      </dgm:prSet>
      <dgm:spPr/>
    </dgm:pt>
    <dgm:pt modelId="{B16B423C-6D33-4432-8A93-752D585C5409}" type="pres">
      <dgm:prSet presAssocID="{5A629622-D573-4C99-925A-B3C955BE5C3E}" presName="sibTrans" presStyleCnt="0"/>
      <dgm:spPr/>
    </dgm:pt>
    <dgm:pt modelId="{D203CF06-EC23-4514-A130-EF8AAEB6A5A5}" type="pres">
      <dgm:prSet presAssocID="{522E076D-21E4-42D4-BBDB-703EB3C4641B}" presName="compNode" presStyleCnt="0"/>
      <dgm:spPr/>
    </dgm:pt>
    <dgm:pt modelId="{AA520F96-145C-4022-AB5E-DFD61527A7BB}" type="pres">
      <dgm:prSet presAssocID="{522E076D-21E4-42D4-BBDB-703EB3C4641B}" presName="bgRect" presStyleLbl="bgShp" presStyleIdx="4" presStyleCnt="5"/>
      <dgm:spPr/>
    </dgm:pt>
    <dgm:pt modelId="{A19D1426-001C-4B62-A0DD-867854155F69}" type="pres">
      <dgm:prSet presAssocID="{522E076D-21E4-42D4-BBDB-703EB3C4641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2BB5E133-979F-45F4-AEA2-B3743792BC4A}" type="pres">
      <dgm:prSet presAssocID="{522E076D-21E4-42D4-BBDB-703EB3C4641B}" presName="spaceRect" presStyleCnt="0"/>
      <dgm:spPr/>
    </dgm:pt>
    <dgm:pt modelId="{FCBBC758-9260-49E7-AE18-C011770682F8}" type="pres">
      <dgm:prSet presAssocID="{522E076D-21E4-42D4-BBDB-703EB3C4641B}" presName="parTx" presStyleLbl="revTx" presStyleIdx="4" presStyleCnt="6">
        <dgm:presLayoutVars>
          <dgm:chMax val="0"/>
          <dgm:chPref val="0"/>
        </dgm:presLayoutVars>
      </dgm:prSet>
      <dgm:spPr/>
    </dgm:pt>
    <dgm:pt modelId="{84EC9FBB-A0CE-4F8E-A6F1-293854D1BC25}" type="pres">
      <dgm:prSet presAssocID="{522E076D-21E4-42D4-BBDB-703EB3C4641B}" presName="desTx" presStyleLbl="revTx" presStyleIdx="5" presStyleCnt="6">
        <dgm:presLayoutVars/>
      </dgm:prSet>
      <dgm:spPr/>
    </dgm:pt>
  </dgm:ptLst>
  <dgm:cxnLst>
    <dgm:cxn modelId="{383EAB0D-92C4-4F15-AFA1-E6A721D2F93D}" type="presOf" srcId="{EE725527-0115-4834-82DD-B85B2D8911BF}" destId="{84EC9FBB-A0CE-4F8E-A6F1-293854D1BC25}" srcOrd="0" destOrd="0" presId="urn:microsoft.com/office/officeart/2018/2/layout/IconVerticalSolidList"/>
    <dgm:cxn modelId="{D7ABCF18-E2B0-4F2D-9875-DF932BADA582}" type="presOf" srcId="{522E076D-21E4-42D4-BBDB-703EB3C4641B}" destId="{FCBBC758-9260-49E7-AE18-C011770682F8}" srcOrd="0" destOrd="0" presId="urn:microsoft.com/office/officeart/2018/2/layout/IconVerticalSolidList"/>
    <dgm:cxn modelId="{112BC435-0299-44A8-B93E-27AC895C0D91}" type="presOf" srcId="{75866ADD-3A7A-41B0-8FDA-9A2D78CECB54}" destId="{02BF759C-758D-4C27-875F-1F11D60D5793}" srcOrd="0" destOrd="0" presId="urn:microsoft.com/office/officeart/2018/2/layout/IconVerticalSolidList"/>
    <dgm:cxn modelId="{37F4B968-CF71-42D8-A649-E7EFB7E65A0F}" srcId="{E5EDBFDB-DBD2-4D83-BAA9-42B63B7FD9B7}" destId="{522E076D-21E4-42D4-BBDB-703EB3C4641B}" srcOrd="4" destOrd="0" parTransId="{64047A8B-1721-4F5C-A812-0691A4FA32DC}" sibTransId="{9D57F267-F6FA-400F-9AF9-DBEEC6C4B74D}"/>
    <dgm:cxn modelId="{8570604C-41B5-4471-89C9-E0C3200CE655}" srcId="{522E076D-21E4-42D4-BBDB-703EB3C4641B}" destId="{EE725527-0115-4834-82DD-B85B2D8911BF}" srcOrd="0" destOrd="0" parTransId="{5CE8D630-763A-457E-BC04-9636DBA774AB}" sibTransId="{228D95AF-BD39-45FC-A77E-C8E499A1C8A0}"/>
    <dgm:cxn modelId="{11BCEB4E-AB86-4892-8E4E-27E135FBB34E}" type="presOf" srcId="{3E2FE630-8CAE-4632-9965-1F0E0B3904E3}" destId="{84EC9FBB-A0CE-4F8E-A6F1-293854D1BC25}" srcOrd="0" destOrd="1" presId="urn:microsoft.com/office/officeart/2018/2/layout/IconVerticalSolidList"/>
    <dgm:cxn modelId="{D7D28786-ED36-4EEC-AD6C-4FC930FC5397}" type="presOf" srcId="{E5EDBFDB-DBD2-4D83-BAA9-42B63B7FD9B7}" destId="{BEC2259A-4F69-46D5-875E-AF9F9CD599F6}" srcOrd="0" destOrd="0" presId="urn:microsoft.com/office/officeart/2018/2/layout/IconVerticalSolidList"/>
    <dgm:cxn modelId="{F34859CC-3AB5-443A-AC54-8EF8097441F7}" type="presOf" srcId="{8ED7A639-9A0C-412D-9E60-3D975B8C3DE3}" destId="{078DC88D-8811-4423-8595-1DAA1CA1B868}" srcOrd="0" destOrd="0" presId="urn:microsoft.com/office/officeart/2018/2/layout/IconVerticalSolidList"/>
    <dgm:cxn modelId="{B852E4CC-39E5-4EE2-8A1E-2E30878475DA}" srcId="{E5EDBFDB-DBD2-4D83-BAA9-42B63B7FD9B7}" destId="{75866ADD-3A7A-41B0-8FDA-9A2D78CECB54}" srcOrd="3" destOrd="0" parTransId="{F783B905-0FFC-4CDD-A2FA-CCF27BFB5698}" sibTransId="{5A629622-D573-4C99-925A-B3C955BE5C3E}"/>
    <dgm:cxn modelId="{CAFFB5D0-4EC5-4C19-8BC6-E26347BD98A0}" srcId="{E5EDBFDB-DBD2-4D83-BAA9-42B63B7FD9B7}" destId="{0D79FBE2-7644-42BD-AB53-4C4D2E92B7B4}" srcOrd="1" destOrd="0" parTransId="{25B83960-71F6-4959-A9A3-B47C4F4941FB}" sibTransId="{E0E10A6A-03EA-4931-93C8-DF18F05DE8FC}"/>
    <dgm:cxn modelId="{EF2BF3D0-F039-4EA7-A91B-1A03E2A5BA7A}" srcId="{E5EDBFDB-DBD2-4D83-BAA9-42B63B7FD9B7}" destId="{E09CA17F-90F4-4C7C-A108-ED44203CA0BE}" srcOrd="0" destOrd="0" parTransId="{18DE0B2D-6E25-45AC-A486-6FD27565E9EE}" sibTransId="{A1341D10-6C2C-49C2-980D-79277EBF1B6A}"/>
    <dgm:cxn modelId="{EB0EF9D1-B737-421C-A8BE-E3668F7B43DC}" srcId="{522E076D-21E4-42D4-BBDB-703EB3C4641B}" destId="{3E2FE630-8CAE-4632-9965-1F0E0B3904E3}" srcOrd="1" destOrd="0" parTransId="{D1117370-3C3B-4083-918F-FA6EEABA80DF}" sibTransId="{9EB6A428-B1EE-46CE-9D94-B38CD6398978}"/>
    <dgm:cxn modelId="{69A42CD2-F055-40C1-9684-55052AB966DB}" srcId="{E5EDBFDB-DBD2-4D83-BAA9-42B63B7FD9B7}" destId="{8ED7A639-9A0C-412D-9E60-3D975B8C3DE3}" srcOrd="2" destOrd="0" parTransId="{C12E005E-CDCC-4297-92F6-CF80204F39D6}" sibTransId="{BC1F8005-95CB-4010-BD31-139BD2183EA0}"/>
    <dgm:cxn modelId="{D17A33F4-C228-46B1-B3F9-D3F8C0796074}" type="presOf" srcId="{0D79FBE2-7644-42BD-AB53-4C4D2E92B7B4}" destId="{3A840062-3436-4DFF-8549-24CA624E1C9C}" srcOrd="0" destOrd="0" presId="urn:microsoft.com/office/officeart/2018/2/layout/IconVerticalSolidList"/>
    <dgm:cxn modelId="{51AFC6F9-DD4B-4EC1-B5F3-9D8B569C1EA1}" type="presOf" srcId="{E09CA17F-90F4-4C7C-A108-ED44203CA0BE}" destId="{71E6BA39-90F1-40D4-B4DD-3D3C2D5ED36C}" srcOrd="0" destOrd="0" presId="urn:microsoft.com/office/officeart/2018/2/layout/IconVerticalSolidList"/>
    <dgm:cxn modelId="{FF7BD1CF-0A58-4E8E-9491-7848D20302B8}" type="presParOf" srcId="{BEC2259A-4F69-46D5-875E-AF9F9CD599F6}" destId="{623FA776-ABF7-4DD1-9EC3-F470260C5B4C}" srcOrd="0" destOrd="0" presId="urn:microsoft.com/office/officeart/2018/2/layout/IconVerticalSolidList"/>
    <dgm:cxn modelId="{4AE0373B-E3B1-42F2-A207-21F2B174CA29}" type="presParOf" srcId="{623FA776-ABF7-4DD1-9EC3-F470260C5B4C}" destId="{6331A035-908F-4059-ABBA-E5C315B11CAD}" srcOrd="0" destOrd="0" presId="urn:microsoft.com/office/officeart/2018/2/layout/IconVerticalSolidList"/>
    <dgm:cxn modelId="{784F7C38-B1D0-4D79-812F-E155928C68CA}" type="presParOf" srcId="{623FA776-ABF7-4DD1-9EC3-F470260C5B4C}" destId="{5C058738-4649-4B66-8896-5808AA82482B}" srcOrd="1" destOrd="0" presId="urn:microsoft.com/office/officeart/2018/2/layout/IconVerticalSolidList"/>
    <dgm:cxn modelId="{7B6CB0E5-E698-42F6-B83B-625AA40E34A0}" type="presParOf" srcId="{623FA776-ABF7-4DD1-9EC3-F470260C5B4C}" destId="{76844ED9-7658-4278-856F-8F7CD5DB1A1A}" srcOrd="2" destOrd="0" presId="urn:microsoft.com/office/officeart/2018/2/layout/IconVerticalSolidList"/>
    <dgm:cxn modelId="{3EEFC36B-1BDC-49E7-A77D-A7A7935EBE0C}" type="presParOf" srcId="{623FA776-ABF7-4DD1-9EC3-F470260C5B4C}" destId="{71E6BA39-90F1-40D4-B4DD-3D3C2D5ED36C}" srcOrd="3" destOrd="0" presId="urn:microsoft.com/office/officeart/2018/2/layout/IconVerticalSolidList"/>
    <dgm:cxn modelId="{E0858763-33DF-4B78-B14F-4B8981B1CC06}" type="presParOf" srcId="{BEC2259A-4F69-46D5-875E-AF9F9CD599F6}" destId="{EF1723A1-4A6C-4403-B903-50E34EB3EFAD}" srcOrd="1" destOrd="0" presId="urn:microsoft.com/office/officeart/2018/2/layout/IconVerticalSolidList"/>
    <dgm:cxn modelId="{24CBB3D7-22A5-4FC7-B6E7-A04CF794414F}" type="presParOf" srcId="{BEC2259A-4F69-46D5-875E-AF9F9CD599F6}" destId="{BB35A946-B38D-4FA1-BF4A-05DAA33B30D8}" srcOrd="2" destOrd="0" presId="urn:microsoft.com/office/officeart/2018/2/layout/IconVerticalSolidList"/>
    <dgm:cxn modelId="{A2447A32-65FA-41C6-8FB7-768D75956556}" type="presParOf" srcId="{BB35A946-B38D-4FA1-BF4A-05DAA33B30D8}" destId="{4E2B52CC-5B19-4446-A3A4-C95D3D5BA837}" srcOrd="0" destOrd="0" presId="urn:microsoft.com/office/officeart/2018/2/layout/IconVerticalSolidList"/>
    <dgm:cxn modelId="{3D6E7C1E-2A0B-4547-B30B-11E4A5193256}" type="presParOf" srcId="{BB35A946-B38D-4FA1-BF4A-05DAA33B30D8}" destId="{4F51C25F-9E98-4B67-9394-2A30E56CC525}" srcOrd="1" destOrd="0" presId="urn:microsoft.com/office/officeart/2018/2/layout/IconVerticalSolidList"/>
    <dgm:cxn modelId="{CBE605A8-895E-44AA-AA4C-254775A53031}" type="presParOf" srcId="{BB35A946-B38D-4FA1-BF4A-05DAA33B30D8}" destId="{1DCEE7E5-2DDC-4158-A940-134EDB8C6494}" srcOrd="2" destOrd="0" presId="urn:microsoft.com/office/officeart/2018/2/layout/IconVerticalSolidList"/>
    <dgm:cxn modelId="{88D309B6-2F6B-4611-8BA3-C9B8699893D3}" type="presParOf" srcId="{BB35A946-B38D-4FA1-BF4A-05DAA33B30D8}" destId="{3A840062-3436-4DFF-8549-24CA624E1C9C}" srcOrd="3" destOrd="0" presId="urn:microsoft.com/office/officeart/2018/2/layout/IconVerticalSolidList"/>
    <dgm:cxn modelId="{F6DCCD3D-A31D-494A-817E-583E58824C0E}" type="presParOf" srcId="{BEC2259A-4F69-46D5-875E-AF9F9CD599F6}" destId="{EEEA377E-BC66-40C0-9A63-A4CBA2AC3E24}" srcOrd="3" destOrd="0" presId="urn:microsoft.com/office/officeart/2018/2/layout/IconVerticalSolidList"/>
    <dgm:cxn modelId="{253FC19C-B9D8-44DC-9932-A31A182CAAC7}" type="presParOf" srcId="{BEC2259A-4F69-46D5-875E-AF9F9CD599F6}" destId="{CB619437-2FC1-4B2D-8810-20B4B4D4E786}" srcOrd="4" destOrd="0" presId="urn:microsoft.com/office/officeart/2018/2/layout/IconVerticalSolidList"/>
    <dgm:cxn modelId="{9A2DB2A0-A37A-41DF-AC2F-A120BD8951D4}" type="presParOf" srcId="{CB619437-2FC1-4B2D-8810-20B4B4D4E786}" destId="{A39C2EF1-9F0F-4693-8A01-C61197BD52B9}" srcOrd="0" destOrd="0" presId="urn:microsoft.com/office/officeart/2018/2/layout/IconVerticalSolidList"/>
    <dgm:cxn modelId="{A7D36F66-ABD4-4FD5-9AD5-9194F475EB52}" type="presParOf" srcId="{CB619437-2FC1-4B2D-8810-20B4B4D4E786}" destId="{B087B23C-407B-4BA1-9EC5-B62E6C2B7CEE}" srcOrd="1" destOrd="0" presId="urn:microsoft.com/office/officeart/2018/2/layout/IconVerticalSolidList"/>
    <dgm:cxn modelId="{34CBE8D0-0677-46BA-83A2-7A66705D2FB1}" type="presParOf" srcId="{CB619437-2FC1-4B2D-8810-20B4B4D4E786}" destId="{40CC9BCE-5015-40FD-98BD-19B9DCD48502}" srcOrd="2" destOrd="0" presId="urn:microsoft.com/office/officeart/2018/2/layout/IconVerticalSolidList"/>
    <dgm:cxn modelId="{C39414A9-0128-4D55-944A-955ED600B077}" type="presParOf" srcId="{CB619437-2FC1-4B2D-8810-20B4B4D4E786}" destId="{078DC88D-8811-4423-8595-1DAA1CA1B868}" srcOrd="3" destOrd="0" presId="urn:microsoft.com/office/officeart/2018/2/layout/IconVerticalSolidList"/>
    <dgm:cxn modelId="{DD6101EE-DC5D-4BC9-94E5-3B87ADFE4F3E}" type="presParOf" srcId="{BEC2259A-4F69-46D5-875E-AF9F9CD599F6}" destId="{F3AE3D07-678C-4B7D-87ED-847DAA573D79}" srcOrd="5" destOrd="0" presId="urn:microsoft.com/office/officeart/2018/2/layout/IconVerticalSolidList"/>
    <dgm:cxn modelId="{C85AECA8-95E6-42B8-A2E3-B0F3490AF448}" type="presParOf" srcId="{BEC2259A-4F69-46D5-875E-AF9F9CD599F6}" destId="{F4DABEA6-5888-4772-A7A3-8A4852E077C6}" srcOrd="6" destOrd="0" presId="urn:microsoft.com/office/officeart/2018/2/layout/IconVerticalSolidList"/>
    <dgm:cxn modelId="{AFB72A57-A054-4841-B62C-DEABBD0AFD7F}" type="presParOf" srcId="{F4DABEA6-5888-4772-A7A3-8A4852E077C6}" destId="{5BB8C26F-4B13-424D-9A1E-ED9E6A91F912}" srcOrd="0" destOrd="0" presId="urn:microsoft.com/office/officeart/2018/2/layout/IconVerticalSolidList"/>
    <dgm:cxn modelId="{6D394174-AA15-4014-9FEC-A5C62413CC22}" type="presParOf" srcId="{F4DABEA6-5888-4772-A7A3-8A4852E077C6}" destId="{06553ED0-8194-4553-824A-C6FC6E35E7F3}" srcOrd="1" destOrd="0" presId="urn:microsoft.com/office/officeart/2018/2/layout/IconVerticalSolidList"/>
    <dgm:cxn modelId="{EFB9FFB8-E401-43CB-868E-C7B627295576}" type="presParOf" srcId="{F4DABEA6-5888-4772-A7A3-8A4852E077C6}" destId="{71415E52-686E-45BA-B5A8-670D772A7860}" srcOrd="2" destOrd="0" presId="urn:microsoft.com/office/officeart/2018/2/layout/IconVerticalSolidList"/>
    <dgm:cxn modelId="{4CFE769F-1876-424E-A540-E3B161F211B1}" type="presParOf" srcId="{F4DABEA6-5888-4772-A7A3-8A4852E077C6}" destId="{02BF759C-758D-4C27-875F-1F11D60D5793}" srcOrd="3" destOrd="0" presId="urn:microsoft.com/office/officeart/2018/2/layout/IconVerticalSolidList"/>
    <dgm:cxn modelId="{CD09C6F9-5DCF-4A24-91A5-2E47B968AD40}" type="presParOf" srcId="{BEC2259A-4F69-46D5-875E-AF9F9CD599F6}" destId="{B16B423C-6D33-4432-8A93-752D585C5409}" srcOrd="7" destOrd="0" presId="urn:microsoft.com/office/officeart/2018/2/layout/IconVerticalSolidList"/>
    <dgm:cxn modelId="{0D58E04D-00CF-4FDF-A402-06ABB9451FEE}" type="presParOf" srcId="{BEC2259A-4F69-46D5-875E-AF9F9CD599F6}" destId="{D203CF06-EC23-4514-A130-EF8AAEB6A5A5}" srcOrd="8" destOrd="0" presId="urn:microsoft.com/office/officeart/2018/2/layout/IconVerticalSolidList"/>
    <dgm:cxn modelId="{928DB35D-74D5-48EA-9DA5-D0AE23FE3AF3}" type="presParOf" srcId="{D203CF06-EC23-4514-A130-EF8AAEB6A5A5}" destId="{AA520F96-145C-4022-AB5E-DFD61527A7BB}" srcOrd="0" destOrd="0" presId="urn:microsoft.com/office/officeart/2018/2/layout/IconVerticalSolidList"/>
    <dgm:cxn modelId="{FFB83423-F86E-4412-8B5C-DD60E3612AC3}" type="presParOf" srcId="{D203CF06-EC23-4514-A130-EF8AAEB6A5A5}" destId="{A19D1426-001C-4B62-A0DD-867854155F69}" srcOrd="1" destOrd="0" presId="urn:microsoft.com/office/officeart/2018/2/layout/IconVerticalSolidList"/>
    <dgm:cxn modelId="{EEC8388B-752D-4E2D-8106-A135EB14C6F0}" type="presParOf" srcId="{D203CF06-EC23-4514-A130-EF8AAEB6A5A5}" destId="{2BB5E133-979F-45F4-AEA2-B3743792BC4A}" srcOrd="2" destOrd="0" presId="urn:microsoft.com/office/officeart/2018/2/layout/IconVerticalSolidList"/>
    <dgm:cxn modelId="{0B82AB3B-B3F0-4B2C-A02E-4055F9EF7075}" type="presParOf" srcId="{D203CF06-EC23-4514-A130-EF8AAEB6A5A5}" destId="{FCBBC758-9260-49E7-AE18-C011770682F8}" srcOrd="3" destOrd="0" presId="urn:microsoft.com/office/officeart/2018/2/layout/IconVerticalSolidList"/>
    <dgm:cxn modelId="{D8921FBE-9F4F-4F1F-B2B8-2133584D5CB6}" type="presParOf" srcId="{D203CF06-EC23-4514-A130-EF8AAEB6A5A5}" destId="{84EC9FBB-A0CE-4F8E-A6F1-293854D1BC2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B0EAF-0702-435C-9DA5-1E63FCFA9C91}">
      <dsp:nvSpPr>
        <dsp:cNvPr id="0" name=""/>
        <dsp:cNvSpPr/>
      </dsp:nvSpPr>
      <dsp:spPr>
        <a:xfrm>
          <a:off x="0" y="574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BDA10-B436-4BA6-83FB-41C5EE8DC7F2}">
      <dsp:nvSpPr>
        <dsp:cNvPr id="0" name=""/>
        <dsp:cNvSpPr/>
      </dsp:nvSpPr>
      <dsp:spPr>
        <a:xfrm>
          <a:off x="406904" y="303230"/>
          <a:ext cx="739825" cy="73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91D58-F601-45D1-BE9C-E29A161D8EBA}">
      <dsp:nvSpPr>
        <dsp:cNvPr id="0" name=""/>
        <dsp:cNvSpPr/>
      </dsp:nvSpPr>
      <dsp:spPr>
        <a:xfrm>
          <a:off x="1553633" y="574"/>
          <a:ext cx="315556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New Students</a:t>
          </a:r>
        </a:p>
      </dsp:txBody>
      <dsp:txXfrm>
        <a:off x="1553633" y="574"/>
        <a:ext cx="3155566" cy="1345137"/>
      </dsp:txXfrm>
    </dsp:sp>
    <dsp:sp modelId="{51E24A85-4F1D-4E41-85A9-0FA586BB01D1}">
      <dsp:nvSpPr>
        <dsp:cNvPr id="0" name=""/>
        <dsp:cNvSpPr/>
      </dsp:nvSpPr>
      <dsp:spPr>
        <a:xfrm>
          <a:off x="4709200" y="574"/>
          <a:ext cx="2303169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Initial award letters based on 12 hours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Adjust award letters once enrolled</a:t>
          </a:r>
        </a:p>
      </dsp:txBody>
      <dsp:txXfrm>
        <a:off x="4709200" y="574"/>
        <a:ext cx="2303169" cy="1345137"/>
      </dsp:txXfrm>
    </dsp:sp>
    <dsp:sp modelId="{6445CCB1-FCA5-436A-A1E3-7CBF10F2BE7C}">
      <dsp:nvSpPr>
        <dsp:cNvPr id="0" name=""/>
        <dsp:cNvSpPr/>
      </dsp:nvSpPr>
      <dsp:spPr>
        <a:xfrm>
          <a:off x="0" y="1681996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F8BCF-70D4-41B3-8FAD-DF6C7336C1A9}">
      <dsp:nvSpPr>
        <dsp:cNvPr id="0" name=""/>
        <dsp:cNvSpPr/>
      </dsp:nvSpPr>
      <dsp:spPr>
        <a:xfrm>
          <a:off x="406904" y="1984652"/>
          <a:ext cx="739825" cy="73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68CA7-37ED-434A-AFAC-83E98A6563C6}">
      <dsp:nvSpPr>
        <dsp:cNvPr id="0" name=""/>
        <dsp:cNvSpPr/>
      </dsp:nvSpPr>
      <dsp:spPr>
        <a:xfrm>
          <a:off x="1553633" y="1681996"/>
          <a:ext cx="315556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Returning Students</a:t>
          </a:r>
        </a:p>
      </dsp:txBody>
      <dsp:txXfrm>
        <a:off x="1553633" y="1681996"/>
        <a:ext cx="3155566" cy="1345137"/>
      </dsp:txXfrm>
    </dsp:sp>
    <dsp:sp modelId="{CEDDE993-74FE-4B7D-97A2-132DB8EE1D9A}">
      <dsp:nvSpPr>
        <dsp:cNvPr id="0" name=""/>
        <dsp:cNvSpPr/>
      </dsp:nvSpPr>
      <dsp:spPr>
        <a:xfrm>
          <a:off x="4709200" y="1681996"/>
          <a:ext cx="2303169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FAFSA eligible students must complete a new FAFSA every school year</a:t>
          </a:r>
        </a:p>
      </dsp:txBody>
      <dsp:txXfrm>
        <a:off x="4709200" y="1681996"/>
        <a:ext cx="2303169" cy="1345137"/>
      </dsp:txXfrm>
    </dsp:sp>
    <dsp:sp modelId="{1E7F517A-9364-49DB-8716-596D4D43DFED}">
      <dsp:nvSpPr>
        <dsp:cNvPr id="0" name=""/>
        <dsp:cNvSpPr/>
      </dsp:nvSpPr>
      <dsp:spPr>
        <a:xfrm>
          <a:off x="0" y="3363418"/>
          <a:ext cx="7012370" cy="13451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0A7D5-4DB8-4DC3-AD90-444DEE4386F2}">
      <dsp:nvSpPr>
        <dsp:cNvPr id="0" name=""/>
        <dsp:cNvSpPr/>
      </dsp:nvSpPr>
      <dsp:spPr>
        <a:xfrm>
          <a:off x="406904" y="3666074"/>
          <a:ext cx="739825" cy="73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E466C-CCE5-45C2-BE4D-68ADF8EA99D3}">
      <dsp:nvSpPr>
        <dsp:cNvPr id="0" name=""/>
        <dsp:cNvSpPr/>
      </dsp:nvSpPr>
      <dsp:spPr>
        <a:xfrm>
          <a:off x="1553633" y="3363418"/>
          <a:ext cx="315556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Nursing</a:t>
          </a:r>
        </a:p>
      </dsp:txBody>
      <dsp:txXfrm>
        <a:off x="1553633" y="3363418"/>
        <a:ext cx="3155566" cy="1345137"/>
      </dsp:txXfrm>
    </dsp:sp>
    <dsp:sp modelId="{26BA8486-EECB-4924-B875-307D4CD50E3E}">
      <dsp:nvSpPr>
        <dsp:cNvPr id="0" name=""/>
        <dsp:cNvSpPr/>
      </dsp:nvSpPr>
      <dsp:spPr>
        <a:xfrm>
          <a:off x="4709200" y="3363418"/>
          <a:ext cx="2303169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Clearance Form signed by Financial Aid and Business Office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Must be completed to enroll</a:t>
          </a:r>
        </a:p>
      </dsp:txBody>
      <dsp:txXfrm>
        <a:off x="4709200" y="3363418"/>
        <a:ext cx="2303169" cy="1345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8A753-2C89-440C-B665-402212B358FB}">
      <dsp:nvSpPr>
        <dsp:cNvPr id="0" name=""/>
        <dsp:cNvSpPr/>
      </dsp:nvSpPr>
      <dsp:spPr>
        <a:xfrm>
          <a:off x="0" y="2299"/>
          <a:ext cx="701237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CBA8E7-ADBF-4A3D-9326-444CEC15D878}">
      <dsp:nvSpPr>
        <dsp:cNvPr id="0" name=""/>
        <dsp:cNvSpPr/>
      </dsp:nvSpPr>
      <dsp:spPr>
        <a:xfrm>
          <a:off x="0" y="2299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Must be FAFSA eligible</a:t>
          </a:r>
        </a:p>
      </dsp:txBody>
      <dsp:txXfrm>
        <a:off x="0" y="2299"/>
        <a:ext cx="7012370" cy="784088"/>
      </dsp:txXfrm>
    </dsp:sp>
    <dsp:sp modelId="{8B59A185-4383-420D-9C26-123B1265EAF1}">
      <dsp:nvSpPr>
        <dsp:cNvPr id="0" name=""/>
        <dsp:cNvSpPr/>
      </dsp:nvSpPr>
      <dsp:spPr>
        <a:xfrm>
          <a:off x="0" y="786388"/>
          <a:ext cx="701237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7B0E62-8D34-43F6-8E57-8B26E3E526C5}">
      <dsp:nvSpPr>
        <dsp:cNvPr id="0" name=""/>
        <dsp:cNvSpPr/>
      </dsp:nvSpPr>
      <dsp:spPr>
        <a:xfrm>
          <a:off x="0" y="786388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Master Promissory Note and Entrance Counseling</a:t>
          </a:r>
        </a:p>
      </dsp:txBody>
      <dsp:txXfrm>
        <a:off x="0" y="786388"/>
        <a:ext cx="7012370" cy="784088"/>
      </dsp:txXfrm>
    </dsp:sp>
    <dsp:sp modelId="{106F69E0-F46A-40CB-B917-FF89C5C9B0C4}">
      <dsp:nvSpPr>
        <dsp:cNvPr id="0" name=""/>
        <dsp:cNvSpPr/>
      </dsp:nvSpPr>
      <dsp:spPr>
        <a:xfrm>
          <a:off x="0" y="1570476"/>
          <a:ext cx="701237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F8BB4A-681C-4286-BC83-EE40124EEF8E}">
      <dsp:nvSpPr>
        <dsp:cNvPr id="0" name=""/>
        <dsp:cNvSpPr/>
      </dsp:nvSpPr>
      <dsp:spPr>
        <a:xfrm>
          <a:off x="0" y="1570476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Signed Award Letter to accept loans</a:t>
          </a:r>
        </a:p>
      </dsp:txBody>
      <dsp:txXfrm>
        <a:off x="0" y="1570476"/>
        <a:ext cx="7012370" cy="784088"/>
      </dsp:txXfrm>
    </dsp:sp>
    <dsp:sp modelId="{5E7C25F5-1582-426E-81B8-52E732E21269}">
      <dsp:nvSpPr>
        <dsp:cNvPr id="0" name=""/>
        <dsp:cNvSpPr/>
      </dsp:nvSpPr>
      <dsp:spPr>
        <a:xfrm>
          <a:off x="0" y="2354565"/>
          <a:ext cx="701237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87407E-AD3D-454C-88B2-329AAEE2C285}">
      <dsp:nvSpPr>
        <dsp:cNvPr id="0" name=""/>
        <dsp:cNvSpPr/>
      </dsp:nvSpPr>
      <dsp:spPr>
        <a:xfrm>
          <a:off x="0" y="2354565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Notification Letters with disbursements</a:t>
          </a:r>
        </a:p>
      </dsp:txBody>
      <dsp:txXfrm>
        <a:off x="0" y="2354565"/>
        <a:ext cx="7012370" cy="784088"/>
      </dsp:txXfrm>
    </dsp:sp>
    <dsp:sp modelId="{A2F57D51-9118-4287-86D4-F3F080252D06}">
      <dsp:nvSpPr>
        <dsp:cNvPr id="0" name=""/>
        <dsp:cNvSpPr/>
      </dsp:nvSpPr>
      <dsp:spPr>
        <a:xfrm>
          <a:off x="0" y="3138654"/>
          <a:ext cx="701237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7F1DC7-A49C-4BFB-88A0-DDA10869524A}">
      <dsp:nvSpPr>
        <dsp:cNvPr id="0" name=""/>
        <dsp:cNvSpPr/>
      </dsp:nvSpPr>
      <dsp:spPr>
        <a:xfrm>
          <a:off x="0" y="3138654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SULA – Subsidized Usage Limit Applies</a:t>
          </a:r>
        </a:p>
      </dsp:txBody>
      <dsp:txXfrm>
        <a:off x="0" y="3138654"/>
        <a:ext cx="7012370" cy="784088"/>
      </dsp:txXfrm>
    </dsp:sp>
    <dsp:sp modelId="{C52094C5-2E5D-4D5E-9402-9579F5788489}">
      <dsp:nvSpPr>
        <dsp:cNvPr id="0" name=""/>
        <dsp:cNvSpPr/>
      </dsp:nvSpPr>
      <dsp:spPr>
        <a:xfrm>
          <a:off x="0" y="3922742"/>
          <a:ext cx="701237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88FA48-AFCC-4B79-A439-EC3E220C47D0}">
      <dsp:nvSpPr>
        <dsp:cNvPr id="0" name=""/>
        <dsp:cNvSpPr/>
      </dsp:nvSpPr>
      <dsp:spPr>
        <a:xfrm>
          <a:off x="0" y="3922742"/>
          <a:ext cx="7012370" cy="78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Wright International Student Services</a:t>
          </a:r>
        </a:p>
      </dsp:txBody>
      <dsp:txXfrm>
        <a:off x="0" y="3922742"/>
        <a:ext cx="7012370" cy="784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3016C-3A3A-4E0D-9FED-B8719C4CABB2}">
      <dsp:nvSpPr>
        <dsp:cNvPr id="0" name=""/>
        <dsp:cNvSpPr/>
      </dsp:nvSpPr>
      <dsp:spPr>
        <a:xfrm>
          <a:off x="2220974" y="5621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D6873-0BD6-4535-85F7-4F0BC191FCC1}">
      <dsp:nvSpPr>
        <dsp:cNvPr id="0" name=""/>
        <dsp:cNvSpPr/>
      </dsp:nvSpPr>
      <dsp:spPr>
        <a:xfrm>
          <a:off x="816974" y="172154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SAP</a:t>
          </a:r>
        </a:p>
      </dsp:txBody>
      <dsp:txXfrm>
        <a:off x="816974" y="1721544"/>
        <a:ext cx="4320000" cy="648000"/>
      </dsp:txXfrm>
    </dsp:sp>
    <dsp:sp modelId="{753354B7-A414-417C-8D16-5E50A11DE9D8}">
      <dsp:nvSpPr>
        <dsp:cNvPr id="0" name=""/>
        <dsp:cNvSpPr/>
      </dsp:nvSpPr>
      <dsp:spPr>
        <a:xfrm>
          <a:off x="816974" y="2440861"/>
          <a:ext cx="4320000" cy="1181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Completion percentage, GPA, Timeframe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Warning, Suspension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Notification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Appeals</a:t>
          </a:r>
        </a:p>
      </dsp:txBody>
      <dsp:txXfrm>
        <a:off x="816974" y="2440861"/>
        <a:ext cx="4320000" cy="1181161"/>
      </dsp:txXfrm>
    </dsp:sp>
    <dsp:sp modelId="{1E5D2672-9A22-4F0E-A67B-294B023D435C}">
      <dsp:nvSpPr>
        <dsp:cNvPr id="0" name=""/>
        <dsp:cNvSpPr/>
      </dsp:nvSpPr>
      <dsp:spPr>
        <a:xfrm>
          <a:off x="7296975" y="5621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457F6-3AB9-4998-A8F2-17644B9049D1}">
      <dsp:nvSpPr>
        <dsp:cNvPr id="0" name=""/>
        <dsp:cNvSpPr/>
      </dsp:nvSpPr>
      <dsp:spPr>
        <a:xfrm>
          <a:off x="5892975" y="172154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R2T4</a:t>
          </a:r>
        </a:p>
      </dsp:txBody>
      <dsp:txXfrm>
        <a:off x="5892975" y="1721544"/>
        <a:ext cx="4320000" cy="648000"/>
      </dsp:txXfrm>
    </dsp:sp>
    <dsp:sp modelId="{81B93C59-8EDD-4D71-8C44-3C6D91F09EFC}">
      <dsp:nvSpPr>
        <dsp:cNvPr id="0" name=""/>
        <dsp:cNvSpPr/>
      </dsp:nvSpPr>
      <dsp:spPr>
        <a:xfrm>
          <a:off x="5892975" y="2440861"/>
          <a:ext cx="4320000" cy="1181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Review for errors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‘F’s = ‘W’s</a:t>
          </a:r>
        </a:p>
      </dsp:txBody>
      <dsp:txXfrm>
        <a:off x="5892975" y="2440861"/>
        <a:ext cx="4320000" cy="1181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1A035-908F-4059-ABBA-E5C315B11CAD}">
      <dsp:nvSpPr>
        <dsp:cNvPr id="0" name=""/>
        <dsp:cNvSpPr/>
      </dsp:nvSpPr>
      <dsp:spPr>
        <a:xfrm>
          <a:off x="0" y="3679"/>
          <a:ext cx="7012370" cy="7836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58738-4649-4B66-8896-5808AA82482B}">
      <dsp:nvSpPr>
        <dsp:cNvPr id="0" name=""/>
        <dsp:cNvSpPr/>
      </dsp:nvSpPr>
      <dsp:spPr>
        <a:xfrm>
          <a:off x="237047" y="179995"/>
          <a:ext cx="430995" cy="430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6BA39-90F1-40D4-B4DD-3D3C2D5ED36C}">
      <dsp:nvSpPr>
        <dsp:cNvPr id="0" name=""/>
        <dsp:cNvSpPr/>
      </dsp:nvSpPr>
      <dsp:spPr>
        <a:xfrm>
          <a:off x="905091" y="3679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Lansing Correctional Facility</a:t>
          </a:r>
        </a:p>
      </dsp:txBody>
      <dsp:txXfrm>
        <a:off x="905091" y="3679"/>
        <a:ext cx="6107278" cy="783628"/>
      </dsp:txXfrm>
    </dsp:sp>
    <dsp:sp modelId="{4E2B52CC-5B19-4446-A3A4-C95D3D5BA837}">
      <dsp:nvSpPr>
        <dsp:cNvPr id="0" name=""/>
        <dsp:cNvSpPr/>
      </dsp:nvSpPr>
      <dsp:spPr>
        <a:xfrm>
          <a:off x="0" y="983215"/>
          <a:ext cx="7012370" cy="7836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1C25F-9E98-4B67-9394-2A30E56CC525}">
      <dsp:nvSpPr>
        <dsp:cNvPr id="0" name=""/>
        <dsp:cNvSpPr/>
      </dsp:nvSpPr>
      <dsp:spPr>
        <a:xfrm>
          <a:off x="237047" y="1159531"/>
          <a:ext cx="430995" cy="430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40062-3436-4DFF-8549-24CA624E1C9C}">
      <dsp:nvSpPr>
        <dsp:cNvPr id="0" name=""/>
        <dsp:cNvSpPr/>
      </dsp:nvSpPr>
      <dsp:spPr>
        <a:xfrm>
          <a:off x="905091" y="983215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Pilot Year of Program</a:t>
          </a:r>
        </a:p>
      </dsp:txBody>
      <dsp:txXfrm>
        <a:off x="905091" y="983215"/>
        <a:ext cx="6107278" cy="783628"/>
      </dsp:txXfrm>
    </dsp:sp>
    <dsp:sp modelId="{A39C2EF1-9F0F-4693-8A01-C61197BD52B9}">
      <dsp:nvSpPr>
        <dsp:cNvPr id="0" name=""/>
        <dsp:cNvSpPr/>
      </dsp:nvSpPr>
      <dsp:spPr>
        <a:xfrm>
          <a:off x="0" y="1962751"/>
          <a:ext cx="7012370" cy="7836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7B23C-407B-4BA1-9EC5-B62E6C2B7CEE}">
      <dsp:nvSpPr>
        <dsp:cNvPr id="0" name=""/>
        <dsp:cNvSpPr/>
      </dsp:nvSpPr>
      <dsp:spPr>
        <a:xfrm>
          <a:off x="237047" y="2139067"/>
          <a:ext cx="430995" cy="430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DC88D-8811-4423-8595-1DAA1CA1B868}">
      <dsp:nvSpPr>
        <dsp:cNvPr id="0" name=""/>
        <dsp:cNvSpPr/>
      </dsp:nvSpPr>
      <dsp:spPr>
        <a:xfrm>
          <a:off x="905091" y="1962751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Classes begin this Fall</a:t>
          </a:r>
        </a:p>
      </dsp:txBody>
      <dsp:txXfrm>
        <a:off x="905091" y="1962751"/>
        <a:ext cx="6107278" cy="783628"/>
      </dsp:txXfrm>
    </dsp:sp>
    <dsp:sp modelId="{5BB8C26F-4B13-424D-9A1E-ED9E6A91F912}">
      <dsp:nvSpPr>
        <dsp:cNvPr id="0" name=""/>
        <dsp:cNvSpPr/>
      </dsp:nvSpPr>
      <dsp:spPr>
        <a:xfrm>
          <a:off x="0" y="2942287"/>
          <a:ext cx="7012370" cy="7836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53ED0-8194-4553-824A-C6FC6E35E7F3}">
      <dsp:nvSpPr>
        <dsp:cNvPr id="0" name=""/>
        <dsp:cNvSpPr/>
      </dsp:nvSpPr>
      <dsp:spPr>
        <a:xfrm>
          <a:off x="237047" y="3118603"/>
          <a:ext cx="430995" cy="43099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F759C-758D-4C27-875F-1F11D60D5793}">
      <dsp:nvSpPr>
        <dsp:cNvPr id="0" name=""/>
        <dsp:cNvSpPr/>
      </dsp:nvSpPr>
      <dsp:spPr>
        <a:xfrm>
          <a:off x="905091" y="2942287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Opportunity to drastically increase enrollment (and revenue)</a:t>
          </a:r>
        </a:p>
      </dsp:txBody>
      <dsp:txXfrm>
        <a:off x="905091" y="2942287"/>
        <a:ext cx="6107278" cy="783628"/>
      </dsp:txXfrm>
    </dsp:sp>
    <dsp:sp modelId="{AA520F96-145C-4022-AB5E-DFD61527A7BB}">
      <dsp:nvSpPr>
        <dsp:cNvPr id="0" name=""/>
        <dsp:cNvSpPr/>
      </dsp:nvSpPr>
      <dsp:spPr>
        <a:xfrm>
          <a:off x="0" y="3921823"/>
          <a:ext cx="7012370" cy="783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D1426-001C-4B62-A0DD-867854155F69}">
      <dsp:nvSpPr>
        <dsp:cNvPr id="0" name=""/>
        <dsp:cNvSpPr/>
      </dsp:nvSpPr>
      <dsp:spPr>
        <a:xfrm>
          <a:off x="237047" y="4098139"/>
          <a:ext cx="430995" cy="43099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BC758-9260-49E7-AE18-C011770682F8}">
      <dsp:nvSpPr>
        <dsp:cNvPr id="0" name=""/>
        <dsp:cNvSpPr/>
      </dsp:nvSpPr>
      <dsp:spPr>
        <a:xfrm>
          <a:off x="905091" y="3921823"/>
          <a:ext cx="3155566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Challenges</a:t>
          </a:r>
        </a:p>
      </dsp:txBody>
      <dsp:txXfrm>
        <a:off x="905091" y="3921823"/>
        <a:ext cx="3155566" cy="783628"/>
      </dsp:txXfrm>
    </dsp:sp>
    <dsp:sp modelId="{84EC9FBB-A0CE-4F8E-A6F1-293854D1BC25}">
      <dsp:nvSpPr>
        <dsp:cNvPr id="0" name=""/>
        <dsp:cNvSpPr/>
      </dsp:nvSpPr>
      <dsp:spPr>
        <a:xfrm>
          <a:off x="4060657" y="3921823"/>
          <a:ext cx="2951712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FAFSA – Completion, dependent students, defaulted loans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Empower – manual adjustments</a:t>
          </a:r>
        </a:p>
      </dsp:txBody>
      <dsp:txXfrm>
        <a:off x="4060657" y="3921823"/>
        <a:ext cx="2951712" cy="783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526CBF-0AA4-49A9-B305-EE0AF3AF6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76614-5054-4A34-A411-351E3A15F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40" b="124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C8B5139-02E6-4DEA-9CCE-962CAF0A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470BC0-AB0D-4A03-B4F1-5DDA9A31C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4A08B2-EC2C-4641-81BE-FE8B068BE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8C5B13-AD53-48DC-84EF-700AD84B2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2142067"/>
            <a:ext cx="3412067" cy="297180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Financial aid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36236-E464-4CE7-9159-3228F0975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900" dirty="0">
                <a:solidFill>
                  <a:srgbClr val="EBEBEB"/>
                </a:solidFill>
              </a:rPr>
              <a:t>Donnelly College			</a:t>
            </a:r>
          </a:p>
          <a:p>
            <a:pPr>
              <a:lnSpc>
                <a:spcPct val="90000"/>
              </a:lnSpc>
            </a:pPr>
            <a:r>
              <a:rPr lang="en-US" sz="900" dirty="0">
                <a:solidFill>
                  <a:srgbClr val="EBEBEB"/>
                </a:solidFill>
              </a:rPr>
              <a:t>October 14, 2020</a:t>
            </a:r>
          </a:p>
          <a:p>
            <a:pPr>
              <a:lnSpc>
                <a:spcPct val="90000"/>
              </a:lnSpc>
            </a:pPr>
            <a:r>
              <a:rPr lang="en-US" sz="900" dirty="0">
                <a:solidFill>
                  <a:srgbClr val="EBEBEB"/>
                </a:solidFill>
              </a:rPr>
              <a:t>Mike Pepple and </a:t>
            </a:r>
            <a:r>
              <a:rPr lang="en-US" sz="900" dirty="0" err="1">
                <a:solidFill>
                  <a:srgbClr val="EBEBEB"/>
                </a:solidFill>
              </a:rPr>
              <a:t>lauren</a:t>
            </a:r>
            <a:r>
              <a:rPr lang="en-US" sz="900" dirty="0">
                <a:solidFill>
                  <a:srgbClr val="EBEBEB"/>
                </a:solidFill>
              </a:rPr>
              <a:t> Martin</a:t>
            </a:r>
          </a:p>
        </p:txBody>
      </p:sp>
    </p:spTree>
    <p:extLst>
      <p:ext uri="{BB962C8B-B14F-4D97-AF65-F5344CB8AC3E}">
        <p14:creationId xmlns:p14="http://schemas.microsoft.com/office/powerpoint/2010/main" val="417699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DC6E-07AE-40F6-99FB-5F304AEC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55193"/>
          </a:xfrm>
        </p:spPr>
        <p:txBody>
          <a:bodyPr/>
          <a:lstStyle/>
          <a:p>
            <a:pPr algn="ctr"/>
            <a:r>
              <a:rPr lang="en-US" dirty="0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75DE-354B-497F-B331-3E982CD0DF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Annual</a:t>
            </a:r>
          </a:p>
          <a:p>
            <a:pPr lvl="1"/>
            <a:r>
              <a:rPr lang="en-US" dirty="0"/>
              <a:t>FISAP</a:t>
            </a:r>
          </a:p>
          <a:p>
            <a:pPr lvl="1"/>
            <a:r>
              <a:rPr lang="en-US" dirty="0"/>
              <a:t>IPEDS</a:t>
            </a:r>
          </a:p>
          <a:p>
            <a:pPr lvl="1"/>
            <a:r>
              <a:rPr lang="en-US" dirty="0"/>
              <a:t>Close-Outs</a:t>
            </a:r>
          </a:p>
          <a:p>
            <a:pPr lvl="1"/>
            <a:r>
              <a:rPr lang="en-US" dirty="0"/>
              <a:t>Master Disbursement Report</a:t>
            </a:r>
          </a:p>
          <a:p>
            <a:r>
              <a:rPr lang="en-US" dirty="0"/>
              <a:t>Monthly</a:t>
            </a:r>
          </a:p>
          <a:p>
            <a:pPr lvl="1"/>
            <a:r>
              <a:rPr lang="en-US" dirty="0"/>
              <a:t>Clearinghouse</a:t>
            </a:r>
          </a:p>
          <a:p>
            <a:pPr lvl="1"/>
            <a:r>
              <a:rPr lang="en-US" dirty="0"/>
              <a:t>Reconciliation – Pell and Loans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28557-84F9-4592-B7ED-8B849724E8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 Hoc</a:t>
            </a:r>
          </a:p>
          <a:p>
            <a:pPr lvl="1"/>
            <a:r>
              <a:rPr lang="en-US" dirty="0"/>
              <a:t>Endowment/Donor scholarship info</a:t>
            </a:r>
          </a:p>
          <a:p>
            <a:pPr lvl="1"/>
            <a:r>
              <a:rPr lang="en-US" dirty="0"/>
              <a:t>TRIO</a:t>
            </a:r>
          </a:p>
          <a:p>
            <a:pPr lvl="1"/>
            <a:r>
              <a:rPr lang="en-US" dirty="0"/>
              <a:t>KC Scholars</a:t>
            </a:r>
          </a:p>
          <a:p>
            <a:pPr lvl="1"/>
            <a:r>
              <a:rPr lang="en-US" dirty="0"/>
              <a:t>HDF</a:t>
            </a:r>
          </a:p>
          <a:p>
            <a:pPr lvl="1"/>
            <a:r>
              <a:rPr lang="en-US" dirty="0"/>
              <a:t>Bloch</a:t>
            </a:r>
          </a:p>
          <a:p>
            <a:pPr lvl="1"/>
            <a:r>
              <a:rPr lang="en-US" dirty="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158421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85592-29F5-4308-AA6B-492843B6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  <a:r>
              <a:rPr lang="en-US" baseline="30000">
                <a:solidFill>
                  <a:schemeClr val="accent1"/>
                </a:solidFill>
              </a:rPr>
              <a:t>nd</a:t>
            </a:r>
            <a:r>
              <a:rPr lang="en-US">
                <a:solidFill>
                  <a:schemeClr val="accent1"/>
                </a:solidFill>
              </a:rPr>
              <a:t> Chance Pell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9DBEEA-91A5-4DF5-9B76-B59DBFB49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067166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000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85592-29F5-4308-AA6B-492843B6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EFCB1-EE03-499B-8CB8-EA0C6337A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1507415"/>
            <a:ext cx="5210007" cy="3903331"/>
          </a:xfrm>
          <a:ln w="5715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1600"/>
              <a:t>Audit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Auditors “on campus” in June and September each year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Review federal aid – disbursements, verification, eligibility, R2T4, enrollment reporting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Confirm good work, identify areas for improvement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1600"/>
              <a:t>Work Study/Dragon Scholars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positions filled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Monitor budget with HR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1600"/>
              <a:t>VA Benefits</a:t>
            </a:r>
          </a:p>
          <a:p>
            <a:pPr marL="324000" lvl="1" indent="0">
              <a:lnSpc>
                <a:spcPct val="90000"/>
              </a:lnSpc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2525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DBC7-EB2C-4A7B-BCAE-00DE5F5A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E6C5A-4991-43B9-9686-EC85FD38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9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A386F-2983-409D-8DCE-85538B69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21" y="960723"/>
            <a:ext cx="4968489" cy="1013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Recruitment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E31A9-17F9-48F1-A1E1-6D1B05881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87" y="2254102"/>
            <a:ext cx="4947221" cy="36503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Scholarship update for 2020-2021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Removed scholarship deadline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Modified rules to empower admissions reps to talk finances with prospects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Streamlined awarding process – semi-automated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Created “Opportunity Scholarship”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010B87-8150-4CB3-8892-EA7CEE8C9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084" y="1248286"/>
            <a:ext cx="4952475" cy="437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7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E420-5099-40F5-A577-1CB2B451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Recruitment - FAFSA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24AB-6761-4682-93F3-DBF8587A5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r>
              <a:rPr lang="en-US" dirty="0"/>
              <a:t>Required for all students that are US citizens or Permanent Residents</a:t>
            </a:r>
          </a:p>
          <a:p>
            <a:r>
              <a:rPr lang="en-US" dirty="0"/>
              <a:t>EFC = Expected Family Contribution</a:t>
            </a:r>
          </a:p>
          <a:p>
            <a:r>
              <a:rPr lang="en-US" dirty="0"/>
              <a:t>FAFSA completion – TRIO</a:t>
            </a:r>
          </a:p>
          <a:p>
            <a:r>
              <a:rPr lang="en-US" dirty="0"/>
              <a:t>Importing ISIRs </a:t>
            </a:r>
          </a:p>
          <a:p>
            <a:r>
              <a:rPr lang="en-US" dirty="0"/>
              <a:t>Check for errors, c-codes, missing docs</a:t>
            </a:r>
          </a:p>
          <a:p>
            <a:r>
              <a:rPr lang="en-US" dirty="0"/>
              <a:t>Award Letters</a:t>
            </a:r>
          </a:p>
          <a:p>
            <a:r>
              <a:rPr lang="en-US" dirty="0"/>
              <a:t>Verification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DA8DCEA-E37F-4D20-AC6E-829C8E31AE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41" r="12262" b="-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DA94C45-DDE2-45D9-87AE-81196A80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Recruitment – DACA/Undocumented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2E13-9721-4D7D-BA71-AD045E41D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Eligible for most merit scholarships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Require Institutional Aid form and tax/income information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FAFSA 4Caster used to determine “estimated EFC”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25%-50% Donnelly Grant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Award Letters</a:t>
            </a:r>
          </a:p>
        </p:txBody>
      </p:sp>
    </p:spTree>
    <p:extLst>
      <p:ext uri="{BB962C8B-B14F-4D97-AF65-F5344CB8AC3E}">
        <p14:creationId xmlns:p14="http://schemas.microsoft.com/office/powerpoint/2010/main" val="94019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98E696-4BBA-46BE-AD86-F7E300B89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B0CA3-C333-4560-9975-E31D1B7B9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F444E-23E9-4297-9016-AE8C0C5A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Enrollment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24C9FF-7A74-496D-BBC0-DBB82D6BE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37985"/>
              </p:ext>
            </p:extLst>
          </p:nvPr>
        </p:nvGraphicFramePr>
        <p:xfrm>
          <a:off x="486033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66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F444E-23E9-4297-9016-AE8C0C5A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Enrollment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45DD-2524-4FBD-85CC-E860FB67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Enrollment Changes</a:t>
            </a:r>
          </a:p>
          <a:p>
            <a:pPr lvl="1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Run add/drop report in Empower daily </a:t>
            </a:r>
          </a:p>
          <a:p>
            <a:pPr lvl="2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Starting approximately 1 month before each semester</a:t>
            </a:r>
          </a:p>
          <a:p>
            <a:pPr lvl="2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Through week 4 in Fall and Spring;  Through week 2 in Summer </a:t>
            </a:r>
          </a:p>
          <a:p>
            <a:pPr lvl="1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Changes in enrollment status cause drastic changes to eligibility</a:t>
            </a:r>
          </a:p>
          <a:p>
            <a:pPr lvl="1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Tuition and Fee Changes</a:t>
            </a:r>
          </a:p>
          <a:p>
            <a:pPr lvl="1"/>
            <a:endParaRPr lang="en-US" sz="200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0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98E696-4BBA-46BE-AD86-F7E300B89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B0CA3-C333-4560-9975-E31D1B7B9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CC29F-168C-461D-914A-B1E70BA2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LOANS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2CD4B2-4988-4F83-9389-7700EE7BC6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100191"/>
              </p:ext>
            </p:extLst>
          </p:nvPr>
        </p:nvGraphicFramePr>
        <p:xfrm>
          <a:off x="486033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E932F2F-AA5C-4327-8975-9A25A90FF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9643" y="4612036"/>
            <a:ext cx="1514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4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A9F62-C66D-4A16-B97F-FEB6A3FE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chemeClr val="accent1"/>
                </a:solidFill>
              </a:rPr>
              <a:t>Disbursements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E56A-4A30-4770-B9D7-46B98DAD2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99582" cy="471153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Monitor attendance to ensure students have “earned” their federal aid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Non-attendance – cancel aid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Withdrawal – R2T4</a:t>
            </a:r>
          </a:p>
          <a:p>
            <a:r>
              <a:rPr lang="en-US" sz="2000">
                <a:solidFill>
                  <a:srgbClr val="FFFFFF"/>
                </a:solidFill>
              </a:rPr>
              <a:t>Originations</a:t>
            </a:r>
          </a:p>
          <a:p>
            <a:r>
              <a:rPr lang="en-US" sz="2000">
                <a:solidFill>
                  <a:srgbClr val="FFFFFF"/>
                </a:solidFill>
              </a:rPr>
              <a:t>Disbursements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COD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Business Office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G5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12CB-19DF-48CB-AB13-16922359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Grade 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A32497-0E1D-4457-A575-108F3525F8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6854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3785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C00000"/>
      </a:accent1>
      <a:accent2>
        <a:srgbClr val="800000"/>
      </a:accent2>
      <a:accent3>
        <a:srgbClr val="D8D8D8"/>
      </a:accent3>
      <a:accent4>
        <a:srgbClr val="969FA7"/>
      </a:accent4>
      <a:accent5>
        <a:srgbClr val="FF0000"/>
      </a:accent5>
      <a:accent6>
        <a:srgbClr val="852538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Wingdings 2</vt:lpstr>
      <vt:lpstr>Dividend</vt:lpstr>
      <vt:lpstr>Financial aid </vt:lpstr>
      <vt:lpstr>Recruitment</vt:lpstr>
      <vt:lpstr>Recruitment - FAFSA</vt:lpstr>
      <vt:lpstr>Recruitment – DACA/Undocumented</vt:lpstr>
      <vt:lpstr>Enrollment</vt:lpstr>
      <vt:lpstr>Enrollment</vt:lpstr>
      <vt:lpstr>LOANS</vt:lpstr>
      <vt:lpstr>Disbursements</vt:lpstr>
      <vt:lpstr>Grade Review</vt:lpstr>
      <vt:lpstr>Reporting</vt:lpstr>
      <vt:lpstr>2nd Chance Pell</vt:lpstr>
      <vt:lpstr>Other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</dc:title>
  <dc:creator>Lisa O. Stoothoff</dc:creator>
  <cp:lastModifiedBy>Lisa O. Stoothoff</cp:lastModifiedBy>
  <cp:revision>1</cp:revision>
  <dcterms:created xsi:type="dcterms:W3CDTF">2020-10-14T16:31:44Z</dcterms:created>
  <dcterms:modified xsi:type="dcterms:W3CDTF">2020-10-14T16:32:16Z</dcterms:modified>
</cp:coreProperties>
</file>